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624" r:id="rId1"/>
    <p:sldMasterId id="2147484628" r:id="rId2"/>
    <p:sldMasterId id="2147484734" r:id="rId3"/>
    <p:sldMasterId id="2147484895" r:id="rId4"/>
  </p:sldMasterIdLst>
  <p:notesMasterIdLst>
    <p:notesMasterId r:id="rId6"/>
  </p:notesMasterIdLst>
  <p:sldIdLst>
    <p:sldId id="2147049070" r:id="rId5"/>
  </p:sldIdLst>
  <p:sldSz cx="10287000" cy="6858000" type="35mm"/>
  <p:notesSz cx="6805613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0099"/>
    <a:srgbClr val="00FF00"/>
    <a:srgbClr val="9900CC"/>
    <a:srgbClr val="FFCCFF"/>
    <a:srgbClr val="CCFF99"/>
    <a:srgbClr val="CC99FF"/>
    <a:srgbClr val="9900FF"/>
    <a:srgbClr val="6600CC"/>
    <a:srgbClr val="66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75DCB02-9BB8-47FD-8907-85C794F793BA}" styleName="テーマ スタイル 1 - アクセント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テーマ スタイル 1 - アクセント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テーマ スタイル 1 - アクセント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テーマ スタイル 1 - アクセント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6949" autoAdjust="0"/>
  </p:normalViewPr>
  <p:slideViewPr>
    <p:cSldViewPr>
      <p:cViewPr varScale="1">
        <p:scale>
          <a:sx n="70" d="100"/>
          <a:sy n="70" d="100"/>
        </p:scale>
        <p:origin x="760" y="36"/>
      </p:cViewPr>
      <p:guideLst>
        <p:guide orient="horz" pos="2160"/>
        <p:guide pos="324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00" d="100"/>
        <a:sy n="3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F338AE-FC6E-48CD-AC7D-DB19908F9436}" type="datetimeFigureOut">
              <a:rPr kumimoji="1" lang="ja-JP" altLang="en-US" smtClean="0"/>
              <a:pPr/>
              <a:t>2026/7/30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09600" y="746125"/>
            <a:ext cx="5586413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B799DE-3BAE-4AEC-A0A2-878A838833B3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8516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09600" y="746125"/>
            <a:ext cx="5588000" cy="3725863"/>
          </a:xfrm>
          <a:ln/>
        </p:spPr>
      </p:sp>
      <p:sp>
        <p:nvSpPr>
          <p:cNvPr id="243715" name="ノート プレースホルダー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kumimoji="1" lang="ja-JP" altLang="en-US" dirty="0"/>
          </a:p>
        </p:txBody>
      </p:sp>
      <p:sp>
        <p:nvSpPr>
          <p:cNvPr id="243716" name="スライド番号プレースホルダー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500">
                <a:solidFill>
                  <a:schemeClr val="tx1"/>
                </a:solidFill>
                <a:latin typeface="Arial" pitchFamily="34" charset="0"/>
              </a:defRPr>
            </a:lvl1pPr>
            <a:lvl2pPr marL="742895" indent="-285729">
              <a:defRPr sz="1500">
                <a:solidFill>
                  <a:schemeClr val="tx1"/>
                </a:solidFill>
                <a:latin typeface="Arial" pitchFamily="34" charset="0"/>
              </a:defRPr>
            </a:lvl2pPr>
            <a:lvl3pPr marL="1142915" indent="-228583">
              <a:defRPr sz="1500">
                <a:solidFill>
                  <a:schemeClr val="tx1"/>
                </a:solidFill>
                <a:latin typeface="Arial" pitchFamily="34" charset="0"/>
              </a:defRPr>
            </a:lvl3pPr>
            <a:lvl4pPr marL="1600081" indent="-228583">
              <a:defRPr sz="1500">
                <a:solidFill>
                  <a:schemeClr val="tx1"/>
                </a:solidFill>
                <a:latin typeface="Arial" pitchFamily="34" charset="0"/>
              </a:defRPr>
            </a:lvl4pPr>
            <a:lvl5pPr marL="2057247" indent="-228583">
              <a:defRPr sz="1500">
                <a:solidFill>
                  <a:schemeClr val="tx1"/>
                </a:solidFill>
                <a:latin typeface="Arial" pitchFamily="34" charset="0"/>
              </a:defRPr>
            </a:lvl5pPr>
            <a:lvl6pPr marL="2514414" indent="-228583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6pPr>
            <a:lvl7pPr marL="2971581" indent="-228583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7pPr>
            <a:lvl8pPr marL="3428747" indent="-228583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8pPr>
            <a:lvl9pPr marL="3885913" indent="-228583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CC09E2-1840-4D6F-AC95-0B0B98775C4E}" type="slidenum">
              <a:rPr kumimoji="1" lang="ja-JP" alt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1" lang="en-US" altLang="ja-JP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6884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lnSpc>
                <a:spcPct val="90000"/>
              </a:lnSpc>
              <a:defRPr kumimoji="0"/>
            </a:lvl1pPr>
          </a:lstStyle>
          <a:p>
            <a:pPr>
              <a:defRPr/>
            </a:pPr>
            <a:fld id="{E1EE3A98-FE5C-465D-9903-AB6D3BEFF5D4}" type="datetimeFigureOut">
              <a:rPr lang="ja-JP" altLang="en-US"/>
              <a:pPr>
                <a:defRPr/>
              </a:pPr>
              <a:t>2026/7/30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lnSpc>
                <a:spcPct val="90000"/>
              </a:lnSpc>
              <a:defRPr kumimoji="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lnSpc>
                <a:spcPct val="90000"/>
              </a:lnSpc>
              <a:defRPr kumimoji="0"/>
            </a:lvl1pPr>
          </a:lstStyle>
          <a:p>
            <a:pPr>
              <a:defRPr/>
            </a:pPr>
            <a:fld id="{AA73C015-247B-479C-85E7-4D3A3BA5DFC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11079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016340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016340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016340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1BCA-A975-44AC-9A46-9AC59571CE5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2026/7/30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AFD13-A047-4EA8-A52C-45389F6DF6F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297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1BCA-A975-44AC-9A46-9AC59571CE5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2026/7/30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AFD13-A047-4EA8-A52C-45389F6DF6F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7383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458585" y="274727"/>
            <a:ext cx="2314575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14517" y="274727"/>
            <a:ext cx="6772275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1BCA-A975-44AC-9A46-9AC59571CE5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2026/7/30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AFD13-A047-4EA8-A52C-45389F6DF6F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7383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 1"/>
          <p:cNvSpPr>
            <a:spLocks noGrp="1"/>
          </p:cNvSpPr>
          <p:nvPr>
            <p:ph/>
          </p:nvPr>
        </p:nvSpPr>
        <p:spPr>
          <a:xfrm>
            <a:off x="514504" y="274658"/>
            <a:ext cx="9258301" cy="5851525"/>
          </a:xfrm>
        </p:spPr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3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6AD68E-7B2F-4926-A391-648E2F301407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3280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9056" y="1022359"/>
            <a:ext cx="9492074" cy="615553"/>
          </a:xfrm>
        </p:spPr>
        <p:txBody>
          <a:bodyPr anchor="t">
            <a:sp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2457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9056" y="3886203"/>
            <a:ext cx="9492074" cy="585385"/>
          </a:xfrm>
        </p:spPr>
        <p:txBody>
          <a:bodyPr>
            <a:spAutoFit/>
          </a:bodyPr>
          <a:lstStyle>
            <a:lvl1pPr marL="0" indent="0" algn="ctr">
              <a:spcBef>
                <a:spcPct val="0"/>
              </a:spcBef>
              <a:buFontTx/>
              <a:buNone/>
              <a:defRPr/>
            </a:lvl1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16" y="6245225"/>
            <a:ext cx="2399946" cy="476250"/>
          </a:xfrm>
        </p:spPr>
        <p:txBody>
          <a:bodyPr/>
          <a:lstStyle>
            <a:lvl1pPr>
              <a:defRPr kumimoji="0" sz="14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15002" y="6245225"/>
            <a:ext cx="3257068" cy="476250"/>
          </a:xfrm>
        </p:spPr>
        <p:txBody>
          <a:bodyPr/>
          <a:lstStyle>
            <a:lvl1pPr algn="ctr">
              <a:defRPr kumimoji="0" sz="14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372817" y="6245225"/>
            <a:ext cx="2399946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D6E31-E330-44C5-9876-46F08F354889}" type="slidenum">
              <a:rPr lang="en-US" altLang="ja-JP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9510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A84F51-1841-445B-8963-430C570D49DC}" type="slidenum">
              <a:rPr lang="en-US" altLang="ja-JP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537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13138" y="4407219"/>
            <a:ext cx="8744177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813138" y="2906713"/>
            <a:ext cx="8744177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ECCC92-B18C-408F-95B0-9E28851EE23E}" type="slidenum">
              <a:rPr lang="en-US" altLang="ja-JP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6610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772173" y="1981200"/>
            <a:ext cx="429775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215716" y="1981200"/>
            <a:ext cx="4299271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3D4A15-91F3-49CD-AE74-98F22094F5D5}" type="slidenum">
              <a:rPr lang="en-US" altLang="ja-JP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5532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14286" y="274638"/>
            <a:ext cx="925845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14359" y="1535113"/>
            <a:ext cx="454503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14359" y="2174875"/>
            <a:ext cx="454503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226332" y="1535113"/>
            <a:ext cx="454654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226332" y="2174875"/>
            <a:ext cx="454654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B19972-B500-4BE8-B162-1E4A894A98EC}" type="slidenum">
              <a:rPr lang="en-US" altLang="ja-JP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1505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B2E400-66B6-4281-9CF3-E31C2BE196F5}" type="slidenum">
              <a:rPr lang="en-US" altLang="ja-JP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118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71526" y="2131892"/>
            <a:ext cx="874395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43125" y="3886200"/>
            <a:ext cx="72009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1BCA-A975-44AC-9A46-9AC59571CE5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2026/7/30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AFD13-A047-4EA8-A52C-45389F6DF6F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6184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00523D-A2FB-4F78-90CD-ADCF65E907EC}" type="slidenum">
              <a:rPr lang="en-US" altLang="ja-JP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3126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14280" y="273051"/>
            <a:ext cx="33845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021660" y="273057"/>
            <a:ext cx="575107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514280" y="1435103"/>
            <a:ext cx="338450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F67F6C-E57B-439F-AA47-78F5BDDC9FD2}" type="slidenum">
              <a:rPr lang="en-US" altLang="ja-JP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7956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016140" y="4800600"/>
            <a:ext cx="6172806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016140" y="612775"/>
            <a:ext cx="6172806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016140" y="5367339"/>
            <a:ext cx="6172806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502E6B-DF95-476B-9C17-239345E86A14}" type="slidenum">
              <a:rPr lang="en-US" altLang="ja-JP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9693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983240-01FC-41D7-9292-52B1E40D772A}" type="slidenum">
              <a:rPr lang="en-US" altLang="ja-JP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0586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15646" y="0"/>
            <a:ext cx="2571372" cy="609600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7" y="0"/>
            <a:ext cx="7569994" cy="6096000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06E9CD-850B-4B92-A8BD-5765A8C03E93}" type="slidenum">
              <a:rPr lang="en-US" altLang="ja-JP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724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9045" y="1022350"/>
            <a:ext cx="9492074" cy="609600"/>
          </a:xfrm>
        </p:spPr>
        <p:txBody>
          <a:bodyPr anchor="t">
            <a:sp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2457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9045" y="3886203"/>
            <a:ext cx="9492074" cy="585385"/>
          </a:xfrm>
        </p:spPr>
        <p:txBody>
          <a:bodyPr>
            <a:spAutoFit/>
          </a:bodyPr>
          <a:lstStyle>
            <a:lvl1pPr marL="0" indent="0" algn="ctr">
              <a:spcBef>
                <a:spcPct val="0"/>
              </a:spcBef>
              <a:buFontTx/>
              <a:buNone/>
              <a:defRPr/>
            </a:lvl1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94" y="6245225"/>
            <a:ext cx="2399946" cy="476250"/>
          </a:xfrm>
        </p:spPr>
        <p:txBody>
          <a:bodyPr/>
          <a:lstStyle>
            <a:lvl1pPr>
              <a:defRPr kumimoji="0" sz="1400" b="1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15009" y="6245225"/>
            <a:ext cx="3257069" cy="476250"/>
          </a:xfrm>
        </p:spPr>
        <p:txBody>
          <a:bodyPr/>
          <a:lstStyle>
            <a:lvl1pPr algn="ctr">
              <a:defRPr kumimoji="0" sz="1400" b="1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372897" y="6245225"/>
            <a:ext cx="2399946" cy="476250"/>
          </a:xfrm>
        </p:spPr>
        <p:txBody>
          <a:bodyPr/>
          <a:lstStyle>
            <a:lvl1pPr>
              <a:defRPr b="1"/>
            </a:lvl1pPr>
          </a:lstStyle>
          <a:p>
            <a:pPr>
              <a:defRPr/>
            </a:pPr>
            <a:fld id="{0F068A66-C11D-4ADA-8C10-E601F3D632C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53541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BB609FDA-6B0C-4367-AD67-B49BB8E439D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246035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13136" y="4407161"/>
            <a:ext cx="8744177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813136" y="2906713"/>
            <a:ext cx="8744177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560520C0-648C-499B-8B01-717BCDB4459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223019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772287" y="1981200"/>
            <a:ext cx="4297753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215626" y="1981200"/>
            <a:ext cx="4299271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F1080E0B-1A9D-430B-8BF2-C957DAD8B11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108392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14296" y="274638"/>
            <a:ext cx="9258451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14275" y="1535113"/>
            <a:ext cx="454503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14275" y="2174875"/>
            <a:ext cx="454503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226284" y="1535113"/>
            <a:ext cx="454654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226284" y="2174875"/>
            <a:ext cx="454654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097743DC-E1B4-4366-8F1B-328F98B3324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48783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1BCA-A975-44AC-9A46-9AC59571CE5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2026/7/30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AFD13-A047-4EA8-A52C-45389F6DF6F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1708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7E5BAB3D-B71A-48C4-B3BF-646B895351D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060431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16AFADDE-7EC9-4F70-A2C9-9D93A08C9F3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300876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14286" y="273050"/>
            <a:ext cx="33845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021657" y="273175"/>
            <a:ext cx="575107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514286" y="1435103"/>
            <a:ext cx="338450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F11DBE9E-29F8-4E0B-9967-08AB67E56F8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559351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016140" y="4800600"/>
            <a:ext cx="6172806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016140" y="612775"/>
            <a:ext cx="6172806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016140" y="5367338"/>
            <a:ext cx="6172806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E3B7FC12-F488-4114-97F4-C07D3CA76F4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4734949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7F1995B5-B483-441E-9A37-F60B8281172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600324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15698" y="0"/>
            <a:ext cx="2571371" cy="609600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0" y="0"/>
            <a:ext cx="7569994" cy="6096000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540999FC-7760-471C-A90E-036C1929F5E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65193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12647" y="4408367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12647" y="2906713"/>
            <a:ext cx="874395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1BCA-A975-44AC-9A46-9AC59571CE5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2026/7/30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AFD13-A047-4EA8-A52C-45389F6DF6F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121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14672" y="1600206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229558" y="1600206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1BCA-A975-44AC-9A46-9AC59571CE5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2026/7/30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AFD13-A047-4EA8-A52C-45389F6DF6F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292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21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21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225865" y="1535113"/>
            <a:ext cx="454699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225865" y="2174875"/>
            <a:ext cx="45469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1BCA-A975-44AC-9A46-9AC59571CE5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2026/7/30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AFD13-A047-4EA8-A52C-45389F6DF6F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036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1BCA-A975-44AC-9A46-9AC59571CE5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2026/7/30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AFD13-A047-4EA8-A52C-45389F6DF6F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064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1BCA-A975-44AC-9A46-9AC59571CE5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2026/7/30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AFD13-A047-4EA8-A52C-45389F6DF6F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87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14369" y="273050"/>
            <a:ext cx="338435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022260" y="273141"/>
            <a:ext cx="575071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514369" y="1435103"/>
            <a:ext cx="338435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1BCA-A975-44AC-9A46-9AC59571CE5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2026/7/30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AFD13-A047-4EA8-A52C-45389F6DF6F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061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873" y="274638"/>
            <a:ext cx="9258301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Slide Master Title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873" y="1600206"/>
            <a:ext cx="9258301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The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530" y="6245225"/>
            <a:ext cx="240029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0" lang="en-GB">
              <a:ea typeface="ＭＳ Ｐゴシック" pitchFamily="50" charset="-128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822" y="6245225"/>
            <a:ext cx="32575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0" lang="en-GB">
              <a:ea typeface="ＭＳ Ｐゴシック" pitchFamily="50" charset="-128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72537" y="6481763"/>
            <a:ext cx="240029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b="1" i="1">
                <a:solidFill>
                  <a:srgbClr val="000000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GB">
                <a:ea typeface="ＭＳ Ｐゴシック" pitchFamily="50" charset="-128"/>
              </a:rPr>
              <a:t>BW 2007</a:t>
            </a:r>
          </a:p>
        </p:txBody>
      </p:sp>
    </p:spTree>
    <p:extLst>
      <p:ext uri="{BB962C8B-B14F-4D97-AF65-F5344CB8AC3E}">
        <p14:creationId xmlns:p14="http://schemas.microsoft.com/office/powerpoint/2010/main" val="4147694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26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CC00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CC0000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CC0000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CC0000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CC0000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CC0000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CC0000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CC0000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CC0000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Font typeface="Wingdings" pitchFamily="2" charset="2"/>
        <a:buChar char="q"/>
        <a:defRPr sz="2400">
          <a:solidFill>
            <a:srgbClr val="0000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Font typeface="Wingdings" pitchFamily="2" charset="2"/>
        <a:buChar char="q"/>
        <a:defRPr sz="2400">
          <a:solidFill>
            <a:srgbClr val="0000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Font typeface="Wingdings" pitchFamily="2" charset="2"/>
        <a:buChar char="q"/>
        <a:defRPr sz="2400">
          <a:solidFill>
            <a:srgbClr val="00006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Font typeface="Wingdings" pitchFamily="2" charset="2"/>
        <a:buChar char="q"/>
        <a:defRPr sz="2400">
          <a:solidFill>
            <a:srgbClr val="00006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Font typeface="Wingdings" pitchFamily="2" charset="2"/>
        <a:buChar char="q"/>
        <a:defRPr sz="2400">
          <a:solidFill>
            <a:srgbClr val="000066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Font typeface="Wingdings" pitchFamily="2" charset="2"/>
        <a:buChar char="q"/>
        <a:defRPr sz="2400">
          <a:solidFill>
            <a:srgbClr val="000066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Font typeface="Wingdings" pitchFamily="2" charset="2"/>
        <a:buChar char="q"/>
        <a:defRPr sz="2400">
          <a:solidFill>
            <a:srgbClr val="000066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Font typeface="Wingdings" pitchFamily="2" charset="2"/>
        <a:buChar char="q"/>
        <a:defRPr sz="2400">
          <a:solidFill>
            <a:srgbClr val="000066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Font typeface="Wingdings" pitchFamily="2" charset="2"/>
        <a:buChar char="q"/>
        <a:defRPr sz="2400">
          <a:solidFill>
            <a:srgbClr val="0000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514415" y="274638"/>
            <a:ext cx="92583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14415" y="1600206"/>
            <a:ext cx="92583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514350" y="6357817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5F1BCA-A975-44AC-9A46-9AC59571CE5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2026/7/30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514784" y="6357817"/>
            <a:ext cx="3257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372354" y="6357817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6AFD13-A047-4EA8-A52C-45389F6DF6F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40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29" r:id="rId1"/>
    <p:sldLayoutId id="2147484630" r:id="rId2"/>
    <p:sldLayoutId id="2147484631" r:id="rId3"/>
    <p:sldLayoutId id="2147484632" r:id="rId4"/>
    <p:sldLayoutId id="2147484633" r:id="rId5"/>
    <p:sldLayoutId id="2147484634" r:id="rId6"/>
    <p:sldLayoutId id="2147484635" r:id="rId7"/>
    <p:sldLayoutId id="2147484636" r:id="rId8"/>
    <p:sldLayoutId id="2147484637" r:id="rId9"/>
    <p:sldLayoutId id="2147484638" r:id="rId10"/>
    <p:sldLayoutId id="2147484639" r:id="rId11"/>
    <p:sldLayoutId id="214748464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6" y="0"/>
            <a:ext cx="10287000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44000" tIns="0" rIns="144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title style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72251" y="1981200"/>
            <a:ext cx="8742659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45" tIns="46022" rIns="92045" bIns="4602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</a:p>
        </p:txBody>
      </p:sp>
      <p:sp>
        <p:nvSpPr>
          <p:cNvPr id="106997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72259" y="6248400"/>
            <a:ext cx="2142049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45" tIns="46022" rIns="92045" bIns="46022" numCol="1" anchor="ctr" anchorCtr="0" compatLnSpc="1">
            <a:prstTxWarp prst="textNoShape">
              <a:avLst/>
            </a:prstTxWarp>
          </a:bodyPr>
          <a:lstStyle>
            <a:lvl1pPr eaLnBrk="0" fontAlgn="base" hangingPunct="0">
              <a:lnSpc>
                <a:spcPct val="100000"/>
              </a:lnSpc>
              <a:defRPr kumimoji="0" sz="14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spcBef>
                <a:spcPct val="0"/>
              </a:spcBef>
              <a:spcAft>
                <a:spcPct val="0"/>
              </a:spcAft>
              <a:defRPr/>
            </a:pPr>
            <a:endParaRPr lang="en-US" altLang="ja-JP">
              <a:solidFill>
                <a:srgbClr val="FFFFFF"/>
              </a:solidFill>
            </a:endParaRPr>
          </a:p>
        </p:txBody>
      </p:sp>
      <p:sp>
        <p:nvSpPr>
          <p:cNvPr id="10699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5002" y="6248400"/>
            <a:ext cx="325706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45" tIns="46022" rIns="92045" bIns="46022" numCol="1" anchor="ctr" anchorCtr="0" compatLnSpc="1">
            <a:prstTxWarp prst="textNoShape">
              <a:avLst/>
            </a:prstTxWarp>
          </a:bodyPr>
          <a:lstStyle>
            <a:lvl1pPr algn="ctr" eaLnBrk="0" fontAlgn="base" hangingPunct="0">
              <a:lnSpc>
                <a:spcPct val="100000"/>
              </a:lnSpc>
              <a:defRPr kumimoji="0" sz="14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spcBef>
                <a:spcPct val="0"/>
              </a:spcBef>
              <a:spcAft>
                <a:spcPct val="0"/>
              </a:spcAft>
              <a:defRPr/>
            </a:pPr>
            <a:endParaRPr lang="en-US" altLang="ja-JP">
              <a:solidFill>
                <a:srgbClr val="FFFFFF"/>
              </a:solidFill>
            </a:endParaRPr>
          </a:p>
        </p:txBody>
      </p:sp>
      <p:sp>
        <p:nvSpPr>
          <p:cNvPr id="106997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72862" y="6248400"/>
            <a:ext cx="2142049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45" tIns="46022" rIns="92045" bIns="46022" numCol="1" anchor="ctr" anchorCtr="0" compatLnSpc="1">
            <a:prstTxWarp prst="textNoShape">
              <a:avLst/>
            </a:prstTxWarp>
          </a:bodyPr>
          <a:lstStyle>
            <a:lvl1pPr algn="r" eaLnBrk="0" fontAlgn="base" hangingPunct="0">
              <a:lnSpc>
                <a:spcPct val="100000"/>
              </a:lnSpc>
              <a:defRPr kumimoji="0" sz="1400">
                <a:latin typeface="Arial" charset="0"/>
              </a:defRPr>
            </a:lvl1pPr>
          </a:lstStyle>
          <a:p>
            <a:pPr>
              <a:spcBef>
                <a:spcPct val="0"/>
              </a:spcBef>
              <a:spcAft>
                <a:spcPct val="0"/>
              </a:spcAft>
              <a:defRPr/>
            </a:pPr>
            <a:fld id="{DFEE2E7B-FB84-483A-A137-EA9C007534C9}" type="slidenum">
              <a:rPr lang="en-US" altLang="ja-JP">
                <a:solidFill>
                  <a:srgbClr val="FFFFFF"/>
                </a:solidFill>
              </a:rPr>
              <a:pPr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ja-JP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29804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735" r:id="rId1"/>
    <p:sldLayoutId id="2147484736" r:id="rId2"/>
    <p:sldLayoutId id="2147484737" r:id="rId3"/>
    <p:sldLayoutId id="2147484738" r:id="rId4"/>
    <p:sldLayoutId id="2147484739" r:id="rId5"/>
    <p:sldLayoutId id="2147484740" r:id="rId6"/>
    <p:sldLayoutId id="2147484741" r:id="rId7"/>
    <p:sldLayoutId id="2147484742" r:id="rId8"/>
    <p:sldLayoutId id="2147484743" r:id="rId9"/>
    <p:sldLayoutId id="2147484744" r:id="rId10"/>
    <p:sldLayoutId id="2147484745" r:id="rId11"/>
  </p:sldLayoutIdLst>
  <p:txStyles>
    <p:titleStyle>
      <a:lvl1pPr algn="ctr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2pPr>
      <a:lvl3pPr algn="ctr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3pPr>
      <a:lvl4pPr algn="ctr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4pPr>
      <a:lvl5pPr algn="ctr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5pPr>
      <a:lvl6pPr marL="457200" algn="ctr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6pPr>
      <a:lvl7pPr marL="914400" algn="ctr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7pPr>
      <a:lvl8pPr marL="1371600" algn="ctr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8pPr>
      <a:lvl9pPr marL="1828800" algn="ctr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9pPr>
    </p:titleStyle>
    <p:bodyStyle>
      <a:lvl1pPr marL="342900" indent="-342900" algn="l" defTabSz="912813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2813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30188" algn="l" defTabSz="912813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defTabSz="912813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defTabSz="912813" rtl="0" eaLnBrk="0" fontAlgn="base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defTabSz="912813" rtl="0" eaLnBrk="0" fontAlgn="base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defTabSz="912813" rtl="0" eaLnBrk="0" fontAlgn="base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defTabSz="912813" rtl="0" eaLnBrk="0" fontAlgn="base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defTabSz="912813" rtl="0" eaLnBrk="0" fontAlgn="base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" y="0"/>
            <a:ext cx="10287000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44000" tIns="0" rIns="144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title style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72191" y="1981200"/>
            <a:ext cx="874266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45" tIns="46022" rIns="92045" bIns="4602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</a:p>
        </p:txBody>
      </p:sp>
      <p:sp>
        <p:nvSpPr>
          <p:cNvPr id="106997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72186" y="6248400"/>
            <a:ext cx="2142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45" tIns="46022" rIns="92045" bIns="46022" numCol="1" anchor="ctr" anchorCtr="0" compatLnSpc="1">
            <a:prstTxWarp prst="textNoShape">
              <a:avLst/>
            </a:prstTxWarp>
          </a:bodyPr>
          <a:lstStyle>
            <a:lvl1pPr eaLnBrk="0" fontAlgn="base" hangingPunct="0">
              <a:lnSpc>
                <a:spcPct val="100000"/>
              </a:lnSpc>
              <a:defRPr kumimoji="0" sz="1400" b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spcBef>
                <a:spcPct val="0"/>
              </a:spcBef>
              <a:spcAft>
                <a:spcPct val="0"/>
              </a:spcAft>
              <a:defRPr/>
            </a:pPr>
            <a:endParaRPr lang="en-US" altLang="ja-JP"/>
          </a:p>
        </p:txBody>
      </p:sp>
      <p:sp>
        <p:nvSpPr>
          <p:cNvPr id="10699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5009" y="6248400"/>
            <a:ext cx="3257069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45" tIns="46022" rIns="92045" bIns="46022" numCol="1" anchor="ctr" anchorCtr="0" compatLnSpc="1">
            <a:prstTxWarp prst="textNoShape">
              <a:avLst/>
            </a:prstTxWarp>
          </a:bodyPr>
          <a:lstStyle>
            <a:lvl1pPr algn="ctr" eaLnBrk="0" fontAlgn="base" hangingPunct="0">
              <a:lnSpc>
                <a:spcPct val="100000"/>
              </a:lnSpc>
              <a:defRPr kumimoji="0" sz="1400" b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spcBef>
                <a:spcPct val="0"/>
              </a:spcBef>
              <a:spcAft>
                <a:spcPct val="0"/>
              </a:spcAft>
              <a:defRPr/>
            </a:pPr>
            <a:endParaRPr lang="en-US" altLang="ja-JP"/>
          </a:p>
        </p:txBody>
      </p:sp>
      <p:sp>
        <p:nvSpPr>
          <p:cNvPr id="106997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72780" y="6248400"/>
            <a:ext cx="2142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45" tIns="46022" rIns="92045" bIns="46022" numCol="1" anchor="ctr" anchorCtr="0" compatLnSpc="1">
            <a:prstTxWarp prst="textNoShape">
              <a:avLst/>
            </a:prstTxWarp>
          </a:bodyPr>
          <a:lstStyle>
            <a:lvl1pPr algn="r" eaLnBrk="0" fontAlgn="base" hangingPunct="0">
              <a:lnSpc>
                <a:spcPct val="100000"/>
              </a:lnSpc>
              <a:defRPr kumimoji="0" sz="1400" b="0">
                <a:solidFill>
                  <a:srgbClr val="FFFFFF"/>
                </a:solidFill>
                <a:latin typeface="Arial" charset="0"/>
              </a:defRPr>
            </a:lvl1pPr>
          </a:lstStyle>
          <a:p>
            <a:pPr>
              <a:spcBef>
                <a:spcPct val="0"/>
              </a:spcBef>
              <a:spcAft>
                <a:spcPct val="0"/>
              </a:spcAft>
              <a:defRPr/>
            </a:pPr>
            <a:fld id="{9A92B3CD-11FC-48EC-856C-227DF73FEDF3}" type="slidenum">
              <a:rPr lang="en-US" altLang="ja-JP"/>
              <a:pPr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0166386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896" r:id="rId1"/>
    <p:sldLayoutId id="2147484897" r:id="rId2"/>
    <p:sldLayoutId id="2147484898" r:id="rId3"/>
    <p:sldLayoutId id="2147484899" r:id="rId4"/>
    <p:sldLayoutId id="2147484900" r:id="rId5"/>
    <p:sldLayoutId id="2147484901" r:id="rId6"/>
    <p:sldLayoutId id="2147484902" r:id="rId7"/>
    <p:sldLayoutId id="2147484903" r:id="rId8"/>
    <p:sldLayoutId id="2147484904" r:id="rId9"/>
    <p:sldLayoutId id="2147484905" r:id="rId10"/>
    <p:sldLayoutId id="2147484906" r:id="rId11"/>
  </p:sldLayoutIdLst>
  <p:txStyles>
    <p:titleStyle>
      <a:lvl1pPr algn="ctr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2pPr>
      <a:lvl3pPr algn="ctr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3pPr>
      <a:lvl4pPr algn="ctr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4pPr>
      <a:lvl5pPr algn="ctr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5pPr>
      <a:lvl6pPr marL="457200" algn="ctr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6pPr>
      <a:lvl7pPr marL="914400" algn="ctr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7pPr>
      <a:lvl8pPr marL="1371600" algn="ctr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8pPr>
      <a:lvl9pPr marL="1828800" algn="ctr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ea typeface="HGP創英角ｺﾞｼｯｸUB" pitchFamily="50" charset="-128"/>
        </a:defRPr>
      </a:lvl9pPr>
    </p:titleStyle>
    <p:bodyStyle>
      <a:lvl1pPr marL="342900" indent="-342900" algn="l" defTabSz="912813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2813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30188" algn="l" defTabSz="912813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defTabSz="912813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defTabSz="912813" rtl="0" eaLnBrk="0" fontAlgn="base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defTabSz="912813" rtl="0" eaLnBrk="0" fontAlgn="base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defTabSz="912813" rtl="0" eaLnBrk="0" fontAlgn="base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defTabSz="912813" rtl="0" eaLnBrk="0" fontAlgn="base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defTabSz="912813" rtl="0" eaLnBrk="0" fontAlgn="base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ext Box 3"/>
          <p:cNvSpPr txBox="1">
            <a:spLocks noChangeArrowheads="1"/>
          </p:cNvSpPr>
          <p:nvPr/>
        </p:nvSpPr>
        <p:spPr bwMode="auto">
          <a:xfrm>
            <a:off x="30932" y="766523"/>
            <a:ext cx="10054051" cy="5647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373" tIns="45687" rIns="91373" bIns="45687">
            <a:spAutoFit/>
          </a:bodyPr>
          <a:lstStyle>
            <a:lvl1pPr>
              <a:defRPr sz="15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5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5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5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5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9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A.</a:t>
            </a:r>
            <a:r>
              <a:rPr kumimoji="1" lang="ja-JP" alt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生活環境の整備</a:t>
            </a:r>
            <a:endParaRPr kumimoji="1" lang="en-US" altLang="ja-JP" sz="19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Meiryo" panose="020B0604030504040204" pitchFamily="34" charset="-128"/>
              <a:ea typeface="Meiryo" panose="020B0604030504040204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　</a:t>
            </a:r>
            <a:r>
              <a:rPr kumimoji="1" lang="en-US" altLang="ja-JP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1.</a:t>
            </a:r>
            <a:r>
              <a:rPr kumimoji="1" lang="ja-JP" alt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暑さ対策</a:t>
            </a:r>
            <a:r>
              <a:rPr kumimoji="1" lang="ja-JP" alt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・風通しの良い涼しい服装をして、熱がこもらないようにしてください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　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（室温は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28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℃</a:t>
            </a:r>
            <a:r>
              <a:rPr lang="ja-JP" altLang="en-US" sz="1600" dirty="0">
                <a:solidFill>
                  <a:prstClr val="black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以下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が理想ですが、難しい時</a:t>
            </a:r>
            <a:r>
              <a:rPr lang="ja-JP" altLang="en-US" sz="1600" dirty="0">
                <a:solidFill>
                  <a:prstClr val="black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は風通しのよい場所で首や脇の下を冷やしてください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）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" panose="020B0604030504040204" pitchFamily="34" charset="-128"/>
              <a:ea typeface="Meiryo" panose="020B0604030504040204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　</a:t>
            </a:r>
            <a:r>
              <a:rPr kumimoji="1" lang="en-US" altLang="ja-JP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2.</a:t>
            </a:r>
            <a:r>
              <a:rPr kumimoji="1" lang="ja-JP" alt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睡眠</a:t>
            </a:r>
            <a:r>
              <a:rPr kumimoji="1" lang="ja-JP" alt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・場所によっては難しいかもしれませんが、横になるだけでも心身が休まります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　　　　　精神的に大変でしょうが、できるだけ</a:t>
            </a:r>
            <a:r>
              <a:rPr kumimoji="1" lang="en-US" altLang="ja-JP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6</a:t>
            </a:r>
            <a:r>
              <a:rPr kumimoji="1" lang="ja-JP" alt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時間以上を心掛けましょう</a:t>
            </a:r>
            <a:endParaRPr kumimoji="1" lang="en-US" altLang="ja-JP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" panose="020B0604030504040204" pitchFamily="34" charset="-128"/>
              <a:ea typeface="Meiryo" panose="020B0604030504040204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9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B.</a:t>
            </a:r>
            <a:r>
              <a:rPr kumimoji="1" lang="ja-JP" alt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生活習慣の維持</a:t>
            </a:r>
            <a:endParaRPr kumimoji="1" lang="en-US" altLang="ja-JP" sz="19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Meiryo" panose="020B0604030504040204" pitchFamily="34" charset="-128"/>
              <a:ea typeface="Meiryo" panose="020B0604030504040204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　</a:t>
            </a:r>
            <a:r>
              <a:rPr kumimoji="1" lang="en-US" altLang="ja-JP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3.</a:t>
            </a:r>
            <a:r>
              <a:rPr kumimoji="1" lang="ja-JP" alt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生活リズム</a:t>
            </a:r>
            <a:r>
              <a:rPr kumimoji="1" lang="ja-JP" alt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・できる限り起床・就寝時刻を決める生活リズムが病気予防になります</a:t>
            </a:r>
            <a:endParaRPr kumimoji="1" lang="en-US" altLang="ja-JP" sz="1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" panose="020B0604030504040204" pitchFamily="34" charset="-128"/>
              <a:ea typeface="Meiryo" panose="020B0604030504040204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　</a:t>
            </a:r>
            <a:r>
              <a:rPr kumimoji="1" lang="en-US" altLang="ja-JP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4.</a:t>
            </a:r>
            <a:r>
              <a:rPr kumimoji="1" lang="ja-JP" alt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運動</a:t>
            </a:r>
            <a:r>
              <a:rPr kumimoji="1" lang="ja-JP" alt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・身体を動かすことが大切です（１日に</a:t>
            </a:r>
            <a:r>
              <a:rPr kumimoji="1" lang="en-US" altLang="ja-JP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20</a:t>
            </a:r>
            <a:r>
              <a:rPr kumimoji="1" lang="ja-JP" alt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分以上の歩行でも大丈夫です）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　</a:t>
            </a:r>
            <a:r>
              <a:rPr kumimoji="1" lang="en-US" altLang="ja-JP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5.</a:t>
            </a:r>
            <a:r>
              <a:rPr kumimoji="1" lang="ja-JP" alt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食事</a:t>
            </a:r>
            <a:r>
              <a:rPr kumimoji="1" lang="ja-JP" alt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・こまめに水分をとり、脱水・熱中症を防ぎましょう</a:t>
            </a:r>
            <a:endParaRPr kumimoji="1" lang="en-US" altLang="ja-JP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" panose="020B0604030504040204" pitchFamily="34" charset="-128"/>
              <a:ea typeface="Meiryo" panose="020B0604030504040204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　　　　　野菜、果物、乳製品など（カリウム）の多い食事を心がけることが大切です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　　　　　（ただし、医師からカリウム制限を受けている腎臓病の方は指示通りで）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　</a:t>
            </a:r>
            <a:r>
              <a:rPr kumimoji="1" lang="en-US" altLang="ja-JP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6.</a:t>
            </a:r>
            <a:r>
              <a:rPr kumimoji="1" lang="ja-JP" alt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体重の維持 </a:t>
            </a:r>
            <a:r>
              <a:rPr kumimoji="1" lang="ja-JP" alt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・体重計があれば測って、</a:t>
            </a:r>
            <a:r>
              <a:rPr lang="ja-JP" altLang="en-US" sz="1900" dirty="0">
                <a:solidFill>
                  <a:prstClr val="black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増減が</a:t>
            </a:r>
            <a:r>
              <a:rPr kumimoji="1" lang="ja-JP" alt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ないか確認しましょう</a:t>
            </a:r>
            <a:endParaRPr kumimoji="1" lang="en-US" altLang="ja-JP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" panose="020B0604030504040204" pitchFamily="34" charset="-128"/>
              <a:ea typeface="Meiryo" panose="020B0604030504040204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　</a:t>
            </a:r>
            <a:r>
              <a:rPr kumimoji="1" lang="en-US" altLang="ja-JP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7.</a:t>
            </a:r>
            <a:r>
              <a:rPr kumimoji="1" lang="ja-JP" alt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感染症予防 </a:t>
            </a:r>
            <a:r>
              <a:rPr kumimoji="1" lang="ja-JP" alt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・物資の少ない中大変ですが、こまめな手洗いが大切です</a:t>
            </a:r>
            <a:endParaRPr kumimoji="1" lang="en-US" altLang="ja-JP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" panose="020B0604030504040204" pitchFamily="34" charset="-128"/>
              <a:ea typeface="Meiryo" panose="020B0604030504040204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　</a:t>
            </a:r>
            <a:r>
              <a:rPr kumimoji="1" lang="en-US" altLang="ja-JP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8.</a:t>
            </a:r>
            <a:r>
              <a:rPr kumimoji="1" lang="ja-JP" alt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血栓の予防</a:t>
            </a:r>
            <a:r>
              <a:rPr kumimoji="1" lang="en-US" altLang="ja-JP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 </a:t>
            </a:r>
            <a:r>
              <a:rPr kumimoji="1" lang="ja-JP" alt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・こまめに水分を摂り、定期的に足を動かすことが大切です　　　　　　　　　　　　　　　　　　　　　　　　　　　　</a:t>
            </a:r>
            <a:r>
              <a:rPr kumimoji="1" lang="en-US" altLang="ja-JP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		</a:t>
            </a:r>
            <a:r>
              <a:rPr kumimoji="1" lang="ja-JP" alt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睡眠時は窮屈な姿勢を避け、なるべく脚を伸ばした姿勢を保ちましょう　</a:t>
            </a:r>
            <a:endParaRPr kumimoji="1" lang="en-US" altLang="ja-JP" sz="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" panose="020B0604030504040204" pitchFamily="34" charset="-128"/>
              <a:ea typeface="Meiryo" panose="020B0604030504040204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9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C.</a:t>
            </a:r>
            <a:r>
              <a:rPr kumimoji="1" lang="ja-JP" alt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治療の継続</a:t>
            </a:r>
            <a:endParaRPr kumimoji="1" lang="en-US" altLang="ja-JP" sz="19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Meiryo" panose="020B0604030504040204" pitchFamily="34" charset="-128"/>
              <a:ea typeface="Meiryo" panose="020B0604030504040204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　</a:t>
            </a:r>
            <a:r>
              <a:rPr kumimoji="1" lang="en-US" altLang="ja-JP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9.</a:t>
            </a:r>
            <a:r>
              <a:rPr kumimoji="1" lang="ja-JP" alt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薬の継続 </a:t>
            </a:r>
            <a:r>
              <a:rPr kumimoji="1" lang="en-US" altLang="ja-JP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   </a:t>
            </a:r>
            <a:r>
              <a:rPr kumimoji="1" lang="ja-JP" alt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・</a:t>
            </a:r>
            <a:r>
              <a:rPr kumimoji="1" lang="en-US" altLang="ja-JP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 </a:t>
            </a:r>
            <a:r>
              <a:rPr kumimoji="1" lang="ja-JP" alt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普段飲んでいる薬は、いつも通り飲み続けましょう</a:t>
            </a:r>
            <a:endParaRPr kumimoji="1" lang="en-US" altLang="ja-JP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" panose="020B0604030504040204" pitchFamily="34" charset="-128"/>
              <a:ea typeface="Meiryo" panose="020B0604030504040204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　</a:t>
            </a:r>
            <a:r>
              <a:rPr kumimoji="1" lang="en-US" altLang="ja-JP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10.</a:t>
            </a:r>
            <a:r>
              <a:rPr kumimoji="1" lang="ja-JP" alt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血圧管理</a:t>
            </a:r>
            <a:r>
              <a:rPr kumimoji="1" lang="en-US" altLang="ja-JP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  </a:t>
            </a:r>
            <a:r>
              <a:rPr kumimoji="1" lang="ja-JP" alt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・</a:t>
            </a:r>
            <a:r>
              <a:rPr kumimoji="1" lang="en-US" altLang="ja-JP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 </a:t>
            </a:r>
            <a:r>
              <a:rPr kumimoji="1" lang="ja-JP" alt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朝に血圧を測定し</a:t>
            </a:r>
            <a:r>
              <a:rPr kumimoji="1" lang="en-US" altLang="ja-JP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140mmHg</a:t>
            </a:r>
            <a:r>
              <a:rPr kumimoji="1" lang="ja-JP" alt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以上なら医師、看護師、保健師に相談</a:t>
            </a:r>
            <a:endParaRPr kumimoji="1" lang="en-US" altLang="ja-JP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" panose="020B0604030504040204" pitchFamily="34" charset="-128"/>
              <a:ea typeface="Meiryo" panose="020B0604030504040204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　　 　　　　　（特に</a:t>
            </a:r>
            <a:r>
              <a:rPr kumimoji="1" lang="en-US" altLang="ja-JP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160 mmHg</a:t>
            </a:r>
            <a:r>
              <a:rPr kumimoji="1" lang="ja-JP" alt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以上は、できるだけ早い時期に医師に相談）</a:t>
            </a:r>
          </a:p>
        </p:txBody>
      </p:sp>
      <p:sp>
        <p:nvSpPr>
          <p:cNvPr id="108547" name="正方形/長方形 5"/>
          <p:cNvSpPr>
            <a:spLocks noChangeArrowheads="1"/>
          </p:cNvSpPr>
          <p:nvPr/>
        </p:nvSpPr>
        <p:spPr bwMode="auto">
          <a:xfrm>
            <a:off x="9951600" y="1087651"/>
            <a:ext cx="200283" cy="216024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lIns="91373" tIns="45687" rIns="91373" bIns="45687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丸ｺﾞｼｯｸM-PRO" pitchFamily="50" charset="-128"/>
              <a:ea typeface="HG丸ｺﾞｼｯｸM-PRO" pitchFamily="50" charset="-128"/>
              <a:cs typeface="+mn-cs"/>
            </a:endParaRPr>
          </a:p>
        </p:txBody>
      </p:sp>
      <p:cxnSp>
        <p:nvCxnSpPr>
          <p:cNvPr id="108555" name="直線コネクタ 16"/>
          <p:cNvCxnSpPr>
            <a:cxnSpLocks noChangeShapeType="1"/>
          </p:cNvCxnSpPr>
          <p:nvPr/>
        </p:nvCxnSpPr>
        <p:spPr bwMode="auto">
          <a:xfrm>
            <a:off x="102940" y="756332"/>
            <a:ext cx="10054051" cy="43439"/>
          </a:xfrm>
          <a:prstGeom prst="line">
            <a:avLst/>
          </a:prstGeom>
          <a:noFill/>
          <a:ln w="19050" algn="ctr">
            <a:solidFill>
              <a:srgbClr val="C00000"/>
            </a:solidFill>
            <a:round/>
            <a:headEnd type="oval" w="sm" len="sm"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8557" name="テキスト ボックス 19"/>
          <p:cNvSpPr txBox="1">
            <a:spLocks noChangeArrowheads="1"/>
          </p:cNvSpPr>
          <p:nvPr/>
        </p:nvSpPr>
        <p:spPr bwMode="auto">
          <a:xfrm>
            <a:off x="7925823" y="476672"/>
            <a:ext cx="2186229" cy="323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73" tIns="45687" rIns="91373" bIns="45687">
            <a:spAutoFit/>
          </a:bodyPr>
          <a:lstStyle>
            <a:lvl1pPr>
              <a:defRPr sz="15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5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5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5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5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丸ｺﾞｼｯｸM-PRO" pitchFamily="50" charset="-128"/>
                <a:ea typeface="HG丸ｺﾞｼｯｸM-PRO" pitchFamily="50" charset="-128"/>
                <a:cs typeface="+mn-cs"/>
              </a:rPr>
              <a:t>できている</a:t>
            </a:r>
            <a:r>
              <a:rPr kumimoji="1" lang="ja-JP" alt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丸ｺﾞｼｯｸM-PRO" pitchFamily="50" charset="-128"/>
                <a:ea typeface="HG丸ｺﾞｼｯｸM-PRO" pitchFamily="50" charset="-128"/>
                <a:cs typeface="+mn-cs"/>
              </a:rPr>
              <a:t>ものに　✓</a:t>
            </a:r>
            <a:endParaRPr kumimoji="1" lang="ja-JP" alt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丸ｺﾞｼｯｸM-PRO" pitchFamily="50" charset="-128"/>
              <a:ea typeface="HG丸ｺﾞｼｯｸM-PRO" pitchFamily="50" charset="-128"/>
              <a:cs typeface="+mn-cs"/>
            </a:endParaRPr>
          </a:p>
        </p:txBody>
      </p:sp>
      <p:sp>
        <p:nvSpPr>
          <p:cNvPr id="108559" name="正方形/長方形 4"/>
          <p:cNvSpPr>
            <a:spLocks noChangeArrowheads="1"/>
          </p:cNvSpPr>
          <p:nvPr/>
        </p:nvSpPr>
        <p:spPr bwMode="auto">
          <a:xfrm>
            <a:off x="1930516" y="6258864"/>
            <a:ext cx="8469568" cy="33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73" tIns="45687" rIns="91373" bIns="45687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丸ｺﾞｼｯｸM-PRO" pitchFamily="50" charset="-128"/>
                <a:ea typeface="HG丸ｺﾞｼｯｸM-PRO" pitchFamily="50" charset="-128"/>
                <a:cs typeface="+mn-cs"/>
              </a:rPr>
              <a:t>                                  ＊チェック項目が、１つでも多くなるように、心がけましょう。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丸ｺﾞｼｯｸM-PRO" pitchFamily="50" charset="-128"/>
              <a:ea typeface="HG丸ｺﾞｼｯｸM-PRO" pitchFamily="50" charset="-128"/>
              <a:cs typeface="+mn-cs"/>
            </a:endParaRPr>
          </a:p>
        </p:txBody>
      </p:sp>
      <p:sp>
        <p:nvSpPr>
          <p:cNvPr id="108562" name="Text Box 2"/>
          <p:cNvSpPr txBox="1">
            <a:spLocks noChangeArrowheads="1"/>
          </p:cNvSpPr>
          <p:nvPr/>
        </p:nvSpPr>
        <p:spPr bwMode="auto">
          <a:xfrm>
            <a:off x="0" y="-99392"/>
            <a:ext cx="10287000" cy="584650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txBody>
          <a:bodyPr wrap="square" lIns="91318" tIns="45658" rIns="91318" bIns="45658">
            <a:spAutoFit/>
          </a:bodyPr>
          <a:lstStyle>
            <a:lvl1pPr>
              <a:defRPr sz="15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5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5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5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5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ＭＳ Ｐゴシック" pitchFamily="50" charset="-128"/>
                <a:cs typeface="+mn-cs"/>
              </a:rPr>
              <a:t>夏季の災害高血圧管理 </a:t>
            </a: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ＭＳ Ｐゴシック" pitchFamily="50" charset="-128"/>
                <a:cs typeface="+mn-cs"/>
              </a:rPr>
              <a:t>10</a:t>
            </a: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ＭＳ Ｐゴシック" pitchFamily="50" charset="-128"/>
                <a:cs typeface="+mn-cs"/>
              </a:rPr>
              <a:t>の予防項目</a:t>
            </a:r>
          </a:p>
        </p:txBody>
      </p:sp>
      <p:sp>
        <p:nvSpPr>
          <p:cNvPr id="17" name="正方形/長方形 5">
            <a:extLst>
              <a:ext uri="{FF2B5EF4-FFF2-40B4-BE49-F238E27FC236}">
                <a16:creationId xmlns:a16="http://schemas.microsoft.com/office/drawing/2014/main" id="{00C09095-B6B9-401D-5DE0-260FDD0FCD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51598" y="1638333"/>
            <a:ext cx="214105" cy="236455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lIns="91373" tIns="45687" rIns="91373" bIns="45687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丸ｺﾞｼｯｸM-PRO" pitchFamily="50" charset="-128"/>
              <a:ea typeface="HG丸ｺﾞｼｯｸM-PRO" pitchFamily="50" charset="-128"/>
              <a:cs typeface="+mn-cs"/>
            </a:endParaRPr>
          </a:p>
        </p:txBody>
      </p:sp>
      <p:sp>
        <p:nvSpPr>
          <p:cNvPr id="20" name="正方形/長方形 5">
            <a:extLst>
              <a:ext uri="{FF2B5EF4-FFF2-40B4-BE49-F238E27FC236}">
                <a16:creationId xmlns:a16="http://schemas.microsoft.com/office/drawing/2014/main" id="{E38602BB-93A6-0511-553C-85108BF02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68036" y="2561546"/>
            <a:ext cx="200283" cy="216024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lIns="91373" tIns="45687" rIns="91373" bIns="45687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丸ｺﾞｼｯｸM-PRO" pitchFamily="50" charset="-128"/>
              <a:ea typeface="HG丸ｺﾞｼｯｸM-PRO" pitchFamily="50" charset="-128"/>
              <a:cs typeface="+mn-cs"/>
            </a:endParaRPr>
          </a:p>
        </p:txBody>
      </p:sp>
      <p:sp>
        <p:nvSpPr>
          <p:cNvPr id="22" name="正方形/長方形 5">
            <a:extLst>
              <a:ext uri="{FF2B5EF4-FFF2-40B4-BE49-F238E27FC236}">
                <a16:creationId xmlns:a16="http://schemas.microsoft.com/office/drawing/2014/main" id="{14DC817E-FF09-613B-4C93-98F692766B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68036" y="2836306"/>
            <a:ext cx="200283" cy="216024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lIns="91373" tIns="45687" rIns="91373" bIns="45687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丸ｺﾞｼｯｸM-PRO" pitchFamily="50" charset="-128"/>
              <a:ea typeface="HG丸ｺﾞｼｯｸM-PRO" pitchFamily="50" charset="-128"/>
              <a:cs typeface="+mn-cs"/>
            </a:endParaRPr>
          </a:p>
        </p:txBody>
      </p:sp>
      <p:sp>
        <p:nvSpPr>
          <p:cNvPr id="23" name="正方形/長方形 5">
            <a:extLst>
              <a:ext uri="{FF2B5EF4-FFF2-40B4-BE49-F238E27FC236}">
                <a16:creationId xmlns:a16="http://schemas.microsoft.com/office/drawing/2014/main" id="{C5ADFD6F-FAA5-C1E4-F8BC-E9F82E579F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65489" y="3212976"/>
            <a:ext cx="200283" cy="216024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lIns="91373" tIns="45687" rIns="91373" bIns="45687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丸ｺﾞｼｯｸM-PRO" pitchFamily="50" charset="-128"/>
              <a:ea typeface="HG丸ｺﾞｼｯｸM-PRO" pitchFamily="50" charset="-128"/>
              <a:cs typeface="+mn-cs"/>
            </a:endParaRPr>
          </a:p>
        </p:txBody>
      </p:sp>
      <p:sp>
        <p:nvSpPr>
          <p:cNvPr id="24" name="正方形/長方形 5">
            <a:extLst>
              <a:ext uri="{FF2B5EF4-FFF2-40B4-BE49-F238E27FC236}">
                <a16:creationId xmlns:a16="http://schemas.microsoft.com/office/drawing/2014/main" id="{E00D29BA-66D0-1C44-D7D4-751E33EFB3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65421" y="4005064"/>
            <a:ext cx="200283" cy="216024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lIns="91373" tIns="45687" rIns="91373" bIns="45687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丸ｺﾞｼｯｸM-PRO" pitchFamily="50" charset="-128"/>
              <a:ea typeface="HG丸ｺﾞｼｯｸM-PRO" pitchFamily="50" charset="-128"/>
              <a:cs typeface="+mn-cs"/>
            </a:endParaRPr>
          </a:p>
        </p:txBody>
      </p:sp>
      <p:sp>
        <p:nvSpPr>
          <p:cNvPr id="25" name="正方形/長方形 5">
            <a:extLst>
              <a:ext uri="{FF2B5EF4-FFF2-40B4-BE49-F238E27FC236}">
                <a16:creationId xmlns:a16="http://schemas.microsoft.com/office/drawing/2014/main" id="{746FCE00-6356-703E-A891-E4A6EEC6E7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65420" y="4293096"/>
            <a:ext cx="200283" cy="216024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lIns="91373" tIns="45687" rIns="91373" bIns="45687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丸ｺﾞｼｯｸM-PRO" pitchFamily="50" charset="-128"/>
              <a:ea typeface="HG丸ｺﾞｼｯｸM-PRO" pitchFamily="50" charset="-128"/>
              <a:cs typeface="+mn-cs"/>
            </a:endParaRPr>
          </a:p>
        </p:txBody>
      </p:sp>
      <p:sp>
        <p:nvSpPr>
          <p:cNvPr id="26" name="正方形/長方形 5">
            <a:extLst>
              <a:ext uri="{FF2B5EF4-FFF2-40B4-BE49-F238E27FC236}">
                <a16:creationId xmlns:a16="http://schemas.microsoft.com/office/drawing/2014/main" id="{E5620486-9D17-6280-A335-C4C58226F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65420" y="4581128"/>
            <a:ext cx="200283" cy="216024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lIns="91373" tIns="45687" rIns="91373" bIns="45687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丸ｺﾞｼｯｸM-PRO" pitchFamily="50" charset="-128"/>
              <a:ea typeface="HG丸ｺﾞｼｯｸM-PRO" pitchFamily="50" charset="-128"/>
              <a:cs typeface="+mn-cs"/>
            </a:endParaRPr>
          </a:p>
        </p:txBody>
      </p:sp>
      <p:sp>
        <p:nvSpPr>
          <p:cNvPr id="27" name="正方形/長方形 5">
            <a:extLst>
              <a:ext uri="{FF2B5EF4-FFF2-40B4-BE49-F238E27FC236}">
                <a16:creationId xmlns:a16="http://schemas.microsoft.com/office/drawing/2014/main" id="{42589057-A774-735C-7808-8118B40DD5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68036" y="5445224"/>
            <a:ext cx="200283" cy="216024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lIns="91373" tIns="45687" rIns="91373" bIns="45687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丸ｺﾞｼｯｸM-PRO" pitchFamily="50" charset="-128"/>
              <a:ea typeface="HG丸ｺﾞｼｯｸM-PRO" pitchFamily="50" charset="-128"/>
              <a:cs typeface="+mn-cs"/>
            </a:endParaRPr>
          </a:p>
        </p:txBody>
      </p:sp>
      <p:sp>
        <p:nvSpPr>
          <p:cNvPr id="28" name="正方形/長方形 5">
            <a:extLst>
              <a:ext uri="{FF2B5EF4-FFF2-40B4-BE49-F238E27FC236}">
                <a16:creationId xmlns:a16="http://schemas.microsoft.com/office/drawing/2014/main" id="{08F99F12-C85F-1C80-26BD-E155644C71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68036" y="5733256"/>
            <a:ext cx="200283" cy="216024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lIns="91373" tIns="45687" rIns="91373" bIns="45687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丸ｺﾞｼｯｸM-PRO" pitchFamily="50" charset="-128"/>
              <a:ea typeface="HG丸ｺﾞｼｯｸM-PRO" pitchFamily="50" charset="-128"/>
              <a:cs typeface="+mn-cs"/>
            </a:endParaRPr>
          </a:p>
        </p:txBody>
      </p:sp>
      <p:cxnSp>
        <p:nvCxnSpPr>
          <p:cNvPr id="30" name="直線コネクタ 16">
            <a:extLst>
              <a:ext uri="{FF2B5EF4-FFF2-40B4-BE49-F238E27FC236}">
                <a16:creationId xmlns:a16="http://schemas.microsoft.com/office/drawing/2014/main" id="{39EC154D-8E6D-6774-E051-23E229ED26A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52680" y="6265881"/>
            <a:ext cx="10054051" cy="43439"/>
          </a:xfrm>
          <a:prstGeom prst="line">
            <a:avLst/>
          </a:prstGeom>
          <a:noFill/>
          <a:ln w="19050" algn="ctr">
            <a:solidFill>
              <a:srgbClr val="C00000"/>
            </a:solidFill>
            <a:round/>
            <a:headEnd type="oval" w="sm" len="sm"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F186ACD4-DCA1-8646-34A3-CF59B104346A}"/>
              </a:ext>
            </a:extLst>
          </p:cNvPr>
          <p:cNvSpPr txBox="1"/>
          <p:nvPr/>
        </p:nvSpPr>
        <p:spPr>
          <a:xfrm>
            <a:off x="0" y="6577607"/>
            <a:ext cx="10287000" cy="307777"/>
          </a:xfrm>
          <a:prstGeom prst="rect">
            <a:avLst/>
          </a:prstGeom>
          <a:solidFill>
            <a:srgbClr val="000099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 panose="020B0600070205080204" pitchFamily="34" charset="-128"/>
                <a:cs typeface="+mn-cs"/>
              </a:rPr>
              <a:t>Kario K.</a:t>
            </a: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 panose="020B0600070205080204" pitchFamily="34" charset="-128"/>
                <a:cs typeface="+mn-cs"/>
              </a:rPr>
              <a:t>Disaster hypertension - Its characteristics, mechanism, and management. </a:t>
            </a:r>
            <a:r>
              <a:rPr kumimoji="1" lang="en-US" altLang="ja-JP" sz="1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 panose="020B0600070205080204" pitchFamily="34" charset="-128"/>
                <a:cs typeface="+mn-cs"/>
              </a:rPr>
              <a:t>Circ J</a:t>
            </a: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 panose="020B0600070205080204" pitchFamily="34" charset="-128"/>
                <a:cs typeface="+mn-cs"/>
              </a:rPr>
              <a:t> 2012;76:553-562.</a:t>
            </a: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 panose="020B0600070205080204" pitchFamily="34" charset="-128"/>
                <a:cs typeface="+mn-cs"/>
              </a:rPr>
              <a:t>を改定</a:t>
            </a: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 panose="020B0600070205080204" pitchFamily="34" charset="-128"/>
                <a:cs typeface="+mn-cs"/>
              </a:rPr>
              <a:t>    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16BD7E94-2576-D2EA-0E6F-BE0735AA2EF6}"/>
              </a:ext>
            </a:extLst>
          </p:cNvPr>
          <p:cNvSpPr txBox="1"/>
          <p:nvPr/>
        </p:nvSpPr>
        <p:spPr>
          <a:xfrm>
            <a:off x="8124856" y="6577607"/>
            <a:ext cx="2160589" cy="307777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 panose="020B0600070205080204" pitchFamily="34" charset="-128"/>
                <a:cs typeface="+mn-cs"/>
              </a:rPr>
              <a:t>日本高血圧学会 </a:t>
            </a: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 panose="020B0600070205080204" pitchFamily="34" charset="-128"/>
                <a:cs typeface="+mn-cs"/>
              </a:rPr>
              <a:t>2026.7.30.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6948201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14_BW Slides 2007">
  <a:themeElements>
    <a:clrScheme name="12_BW Slides 2007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2_BW Slides 200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12_BW Slides 2007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BW Slides 2007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BW Slides 2007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BW Slides 2007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BW Slides 2007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BW Slides 2007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BW Slides 2007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BW Slides 2007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BW Slides 2007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BW Slides 2007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BW Slides 2007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BW Slides 2007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5_標準デザイン">
  <a:themeElements>
    <a:clrScheme name="25_標準デザイン 8">
      <a:dk1>
        <a:srgbClr val="969696"/>
      </a:dk1>
      <a:lt1>
        <a:srgbClr val="FFFFFF"/>
      </a:lt1>
      <a:dk2>
        <a:srgbClr val="000066"/>
      </a:dk2>
      <a:lt2>
        <a:srgbClr val="00CCFF"/>
      </a:lt2>
      <a:accent1>
        <a:srgbClr val="FF99FF"/>
      </a:accent1>
      <a:accent2>
        <a:srgbClr val="FFFF00"/>
      </a:accent2>
      <a:accent3>
        <a:srgbClr val="AAAAB8"/>
      </a:accent3>
      <a:accent4>
        <a:srgbClr val="DADADA"/>
      </a:accent4>
      <a:accent5>
        <a:srgbClr val="FFCAFF"/>
      </a:accent5>
      <a:accent6>
        <a:srgbClr val="E7E700"/>
      </a:accent6>
      <a:hlink>
        <a:srgbClr val="00FF00"/>
      </a:hlink>
      <a:folHlink>
        <a:srgbClr val="FF0000"/>
      </a:folHlink>
    </a:clrScheme>
    <a:fontScheme name="25_標準デザイン">
      <a:majorFont>
        <a:latin typeface="Arial Black"/>
        <a:ea typeface="HGP創英角ｺﾞｼｯｸUB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5_標準デザイン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5_標準デザイン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5_標準デザイン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5_標準デザイン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5_標準デザイン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5_標準デザイン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5_標準デザイン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5_標準デザイン 8">
        <a:dk1>
          <a:srgbClr val="969696"/>
        </a:dk1>
        <a:lt1>
          <a:srgbClr val="FFFFFF"/>
        </a:lt1>
        <a:dk2>
          <a:srgbClr val="000066"/>
        </a:dk2>
        <a:lt2>
          <a:srgbClr val="00CCFF"/>
        </a:lt2>
        <a:accent1>
          <a:srgbClr val="FF99FF"/>
        </a:accent1>
        <a:accent2>
          <a:srgbClr val="FFFF00"/>
        </a:accent2>
        <a:accent3>
          <a:srgbClr val="AAAAB8"/>
        </a:accent3>
        <a:accent4>
          <a:srgbClr val="DADADA"/>
        </a:accent4>
        <a:accent5>
          <a:srgbClr val="FFCAFF"/>
        </a:accent5>
        <a:accent6>
          <a:srgbClr val="E7E700"/>
        </a:accent6>
        <a:hlink>
          <a:srgbClr val="00FF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9_標準デザイン">
  <a:themeElements>
    <a:clrScheme name="25_標準デザイン 8">
      <a:dk1>
        <a:srgbClr val="969696"/>
      </a:dk1>
      <a:lt1>
        <a:srgbClr val="FFFFFF"/>
      </a:lt1>
      <a:dk2>
        <a:srgbClr val="000066"/>
      </a:dk2>
      <a:lt2>
        <a:srgbClr val="00CCFF"/>
      </a:lt2>
      <a:accent1>
        <a:srgbClr val="FF99FF"/>
      </a:accent1>
      <a:accent2>
        <a:srgbClr val="FFFF00"/>
      </a:accent2>
      <a:accent3>
        <a:srgbClr val="AAAAB8"/>
      </a:accent3>
      <a:accent4>
        <a:srgbClr val="DADADA"/>
      </a:accent4>
      <a:accent5>
        <a:srgbClr val="FFCAFF"/>
      </a:accent5>
      <a:accent6>
        <a:srgbClr val="E7E700"/>
      </a:accent6>
      <a:hlink>
        <a:srgbClr val="00FF00"/>
      </a:hlink>
      <a:folHlink>
        <a:srgbClr val="FF0000"/>
      </a:folHlink>
    </a:clrScheme>
    <a:fontScheme name="25_標準デザイン">
      <a:majorFont>
        <a:latin typeface="Arial Black"/>
        <a:ea typeface="HGP創英角ｺﾞｼｯｸUB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5_標準デザイン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5_標準デザイン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5_標準デザイン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5_標準デザイン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5_標準デザイン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5_標準デザイン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5_標準デザイン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5_標準デザイン 8">
        <a:dk1>
          <a:srgbClr val="969696"/>
        </a:dk1>
        <a:lt1>
          <a:srgbClr val="FFFFFF"/>
        </a:lt1>
        <a:dk2>
          <a:srgbClr val="000066"/>
        </a:dk2>
        <a:lt2>
          <a:srgbClr val="00CCFF"/>
        </a:lt2>
        <a:accent1>
          <a:srgbClr val="FF99FF"/>
        </a:accent1>
        <a:accent2>
          <a:srgbClr val="FFFF00"/>
        </a:accent2>
        <a:accent3>
          <a:srgbClr val="AAAAB8"/>
        </a:accent3>
        <a:accent4>
          <a:srgbClr val="DADADA"/>
        </a:accent4>
        <a:accent5>
          <a:srgbClr val="FFCAFF"/>
        </a:accent5>
        <a:accent6>
          <a:srgbClr val="E7E700"/>
        </a:accent6>
        <a:hlink>
          <a:srgbClr val="00FF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32026</TotalTime>
  <Words>391</Words>
  <Application>Microsoft Office PowerPoint</Application>
  <PresentationFormat>35mm スライド</PresentationFormat>
  <Paragraphs>24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4</vt:i4>
      </vt:variant>
      <vt:variant>
        <vt:lpstr>スライド タイトル</vt:lpstr>
      </vt:variant>
      <vt:variant>
        <vt:i4>1</vt:i4>
      </vt:variant>
    </vt:vector>
  </HeadingPairs>
  <TitlesOfParts>
    <vt:vector size="13" baseType="lpstr">
      <vt:lpstr>HG丸ｺﾞｼｯｸM-PRO</vt:lpstr>
      <vt:lpstr>Meiryo</vt:lpstr>
      <vt:lpstr>Arial</vt:lpstr>
      <vt:lpstr>Arial Black</vt:lpstr>
      <vt:lpstr>Arial Narrow</vt:lpstr>
      <vt:lpstr>Calibri</vt:lpstr>
      <vt:lpstr>Times New Roman</vt:lpstr>
      <vt:lpstr>Wingdings</vt:lpstr>
      <vt:lpstr>14_BW Slides 2007</vt:lpstr>
      <vt:lpstr>1_Office ​​テーマ</vt:lpstr>
      <vt:lpstr>25_標準デザイン</vt:lpstr>
      <vt:lpstr>29_標準デザイン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pario</dc:creator>
  <cp:lastModifiedBy>user</cp:lastModifiedBy>
  <cp:revision>1120</cp:revision>
  <cp:lastPrinted>2016-04-20T08:44:14Z</cp:lastPrinted>
  <dcterms:created xsi:type="dcterms:W3CDTF">2011-05-15T00:59:43Z</dcterms:created>
  <dcterms:modified xsi:type="dcterms:W3CDTF">2026-07-29T22:32:52Z</dcterms:modified>
</cp:coreProperties>
</file>