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405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  <p:sldId id="395" r:id="rId140"/>
    <p:sldId id="396" r:id="rId141"/>
    <p:sldId id="397" r:id="rId142"/>
    <p:sldId id="398" r:id="rId143"/>
    <p:sldId id="399" r:id="rId144"/>
    <p:sldId id="400" r:id="rId145"/>
    <p:sldId id="401" r:id="rId146"/>
    <p:sldId id="402" r:id="rId147"/>
    <p:sldId id="403" r:id="rId148"/>
    <p:sldId id="404" r:id="rId149"/>
    <p:sldId id="406" r:id="rId150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35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5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41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58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69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70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68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80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68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53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58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8C75D-B3E7-4B0B-A277-6E360D096A38}" type="datetimeFigureOut">
              <a:rPr kumimoji="1" lang="ja-JP" altLang="en-US" smtClean="0"/>
              <a:t>2021/6/30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8EF8-C916-4297-8BA1-2CD79E0AA98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93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">
            <a:extLst>
              <a:ext uri="{FF2B5EF4-FFF2-40B4-BE49-F238E27FC236}">
                <a16:creationId xmlns:a16="http://schemas.microsoft.com/office/drawing/2014/main" id="{17F7FA12-83D1-4610-A6DE-E56EBD9D45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9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">
            <a:extLst>
              <a:ext uri="{FF2B5EF4-FFF2-40B4-BE49-F238E27FC236}">
                <a16:creationId xmlns:a16="http://schemas.microsoft.com/office/drawing/2014/main" id="{41A3E394-2432-4C61-8C70-D98468ECEE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657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0">
            <a:extLst>
              <a:ext uri="{FF2B5EF4-FFF2-40B4-BE49-F238E27FC236}">
                <a16:creationId xmlns:a16="http://schemas.microsoft.com/office/drawing/2014/main" id="{28B8097B-50A7-4CB7-BA65-7B0EB2A2E1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114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1">
            <a:extLst>
              <a:ext uri="{FF2B5EF4-FFF2-40B4-BE49-F238E27FC236}">
                <a16:creationId xmlns:a16="http://schemas.microsoft.com/office/drawing/2014/main" id="{9E3DDD98-89B3-4857-86A4-B38F28EA5C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6466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2">
            <a:extLst>
              <a:ext uri="{FF2B5EF4-FFF2-40B4-BE49-F238E27FC236}">
                <a16:creationId xmlns:a16="http://schemas.microsoft.com/office/drawing/2014/main" id="{B04BB4EB-6BC0-4715-9D7D-D929315031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910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3">
            <a:extLst>
              <a:ext uri="{FF2B5EF4-FFF2-40B4-BE49-F238E27FC236}">
                <a16:creationId xmlns:a16="http://schemas.microsoft.com/office/drawing/2014/main" id="{DB428F40-FB54-49E4-B5C8-9704128D44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9298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4">
            <a:extLst>
              <a:ext uri="{FF2B5EF4-FFF2-40B4-BE49-F238E27FC236}">
                <a16:creationId xmlns:a16="http://schemas.microsoft.com/office/drawing/2014/main" id="{4E8F8D8C-3CF2-45F6-A390-5D037D7C23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4287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5">
            <a:extLst>
              <a:ext uri="{FF2B5EF4-FFF2-40B4-BE49-F238E27FC236}">
                <a16:creationId xmlns:a16="http://schemas.microsoft.com/office/drawing/2014/main" id="{56E44BAE-4974-4876-ADC9-B509B6666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8905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6">
            <a:extLst>
              <a:ext uri="{FF2B5EF4-FFF2-40B4-BE49-F238E27FC236}">
                <a16:creationId xmlns:a16="http://schemas.microsoft.com/office/drawing/2014/main" id="{83946299-2D52-4AE6-BF00-09E3F1D5A2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83165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7">
            <a:extLst>
              <a:ext uri="{FF2B5EF4-FFF2-40B4-BE49-F238E27FC236}">
                <a16:creationId xmlns:a16="http://schemas.microsoft.com/office/drawing/2014/main" id="{DDAFE1DA-1B0F-4332-B6F2-1171641F12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747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8">
            <a:extLst>
              <a:ext uri="{FF2B5EF4-FFF2-40B4-BE49-F238E27FC236}">
                <a16:creationId xmlns:a16="http://schemas.microsoft.com/office/drawing/2014/main" id="{F509E13C-159A-4F20-8420-C79C200E0B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34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09">
            <a:extLst>
              <a:ext uri="{FF2B5EF4-FFF2-40B4-BE49-F238E27FC236}">
                <a16:creationId xmlns:a16="http://schemas.microsoft.com/office/drawing/2014/main" id="{9F0E31FC-E354-4D5E-AB56-029A6202A3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87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">
            <a:extLst>
              <a:ext uri="{FF2B5EF4-FFF2-40B4-BE49-F238E27FC236}">
                <a16:creationId xmlns:a16="http://schemas.microsoft.com/office/drawing/2014/main" id="{24A33527-E41E-42F8-992C-014205715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816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0">
            <a:extLst>
              <a:ext uri="{FF2B5EF4-FFF2-40B4-BE49-F238E27FC236}">
                <a16:creationId xmlns:a16="http://schemas.microsoft.com/office/drawing/2014/main" id="{BEC0866F-1E0F-4E88-AEED-8673C75E0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2754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1">
            <a:extLst>
              <a:ext uri="{FF2B5EF4-FFF2-40B4-BE49-F238E27FC236}">
                <a16:creationId xmlns:a16="http://schemas.microsoft.com/office/drawing/2014/main" id="{E9FF4CD2-657A-4D26-AD9C-5C4B6FCDB2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5942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2">
            <a:extLst>
              <a:ext uri="{FF2B5EF4-FFF2-40B4-BE49-F238E27FC236}">
                <a16:creationId xmlns:a16="http://schemas.microsoft.com/office/drawing/2014/main" id="{3EEB99AB-4DCD-408E-AEA5-5D07F6F2CF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2066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3">
            <a:extLst>
              <a:ext uri="{FF2B5EF4-FFF2-40B4-BE49-F238E27FC236}">
                <a16:creationId xmlns:a16="http://schemas.microsoft.com/office/drawing/2014/main" id="{14FD48E3-2A4A-4C5C-BF8A-F3B876F684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080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4">
            <a:extLst>
              <a:ext uri="{FF2B5EF4-FFF2-40B4-BE49-F238E27FC236}">
                <a16:creationId xmlns:a16="http://schemas.microsoft.com/office/drawing/2014/main" id="{0E3D9E56-F503-4438-A099-C48E4659D5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112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5">
            <a:extLst>
              <a:ext uri="{FF2B5EF4-FFF2-40B4-BE49-F238E27FC236}">
                <a16:creationId xmlns:a16="http://schemas.microsoft.com/office/drawing/2014/main" id="{D18CA039-0F45-46DE-A119-A5C0A83E9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5147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6">
            <a:extLst>
              <a:ext uri="{FF2B5EF4-FFF2-40B4-BE49-F238E27FC236}">
                <a16:creationId xmlns:a16="http://schemas.microsoft.com/office/drawing/2014/main" id="{8E970445-FF4E-463E-8471-1CA8936A0A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5734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7">
            <a:extLst>
              <a:ext uri="{FF2B5EF4-FFF2-40B4-BE49-F238E27FC236}">
                <a16:creationId xmlns:a16="http://schemas.microsoft.com/office/drawing/2014/main" id="{C43E372F-FDA8-4B99-BC8B-3C82C0F60D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790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8">
            <a:extLst>
              <a:ext uri="{FF2B5EF4-FFF2-40B4-BE49-F238E27FC236}">
                <a16:creationId xmlns:a16="http://schemas.microsoft.com/office/drawing/2014/main" id="{4E5968B1-7C52-46FA-BB39-2B2C9E4B01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2931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19">
            <a:extLst>
              <a:ext uri="{FF2B5EF4-FFF2-40B4-BE49-F238E27FC236}">
                <a16:creationId xmlns:a16="http://schemas.microsoft.com/office/drawing/2014/main" id="{04B3669D-FB16-4581-85C0-1C11BFCA9A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60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">
            <a:extLst>
              <a:ext uri="{FF2B5EF4-FFF2-40B4-BE49-F238E27FC236}">
                <a16:creationId xmlns:a16="http://schemas.microsoft.com/office/drawing/2014/main" id="{DBD0FEE4-7D53-4067-913F-9EC25AC59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751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0">
            <a:extLst>
              <a:ext uri="{FF2B5EF4-FFF2-40B4-BE49-F238E27FC236}">
                <a16:creationId xmlns:a16="http://schemas.microsoft.com/office/drawing/2014/main" id="{E6AFC79F-CAAD-4ECA-88F1-2D7999B4F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8680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1">
            <a:extLst>
              <a:ext uri="{FF2B5EF4-FFF2-40B4-BE49-F238E27FC236}">
                <a16:creationId xmlns:a16="http://schemas.microsoft.com/office/drawing/2014/main" id="{045E8C42-2063-4B0F-BFD5-7983B35222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56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2">
            <a:extLst>
              <a:ext uri="{FF2B5EF4-FFF2-40B4-BE49-F238E27FC236}">
                <a16:creationId xmlns:a16="http://schemas.microsoft.com/office/drawing/2014/main" id="{E0D89450-4C3C-4ADE-8280-77BE06594D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0278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3">
            <a:extLst>
              <a:ext uri="{FF2B5EF4-FFF2-40B4-BE49-F238E27FC236}">
                <a16:creationId xmlns:a16="http://schemas.microsoft.com/office/drawing/2014/main" id="{C40C11FF-1236-425F-A71A-842680B33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64531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4">
            <a:extLst>
              <a:ext uri="{FF2B5EF4-FFF2-40B4-BE49-F238E27FC236}">
                <a16:creationId xmlns:a16="http://schemas.microsoft.com/office/drawing/2014/main" id="{5A7FA899-DAC3-42D2-B20F-A5302C9E4B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7583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5">
            <a:extLst>
              <a:ext uri="{FF2B5EF4-FFF2-40B4-BE49-F238E27FC236}">
                <a16:creationId xmlns:a16="http://schemas.microsoft.com/office/drawing/2014/main" id="{B1C9D793-27AF-42B5-AF28-E62EF3464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097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6">
            <a:extLst>
              <a:ext uri="{FF2B5EF4-FFF2-40B4-BE49-F238E27FC236}">
                <a16:creationId xmlns:a16="http://schemas.microsoft.com/office/drawing/2014/main" id="{FF39A0B2-08F8-4169-A0E2-1978213B5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73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7">
            <a:extLst>
              <a:ext uri="{FF2B5EF4-FFF2-40B4-BE49-F238E27FC236}">
                <a16:creationId xmlns:a16="http://schemas.microsoft.com/office/drawing/2014/main" id="{892E6410-6701-49D6-84A7-EEF7CBAA9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3242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8">
            <a:extLst>
              <a:ext uri="{FF2B5EF4-FFF2-40B4-BE49-F238E27FC236}">
                <a16:creationId xmlns:a16="http://schemas.microsoft.com/office/drawing/2014/main" id="{CD236AA5-DBE2-4F88-BFBD-08B6B7537A2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0848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29">
            <a:extLst>
              <a:ext uri="{FF2B5EF4-FFF2-40B4-BE49-F238E27FC236}">
                <a16:creationId xmlns:a16="http://schemas.microsoft.com/office/drawing/2014/main" id="{6CA77F6F-07DD-4416-881E-CE4F2773B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3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">
            <a:extLst>
              <a:ext uri="{FF2B5EF4-FFF2-40B4-BE49-F238E27FC236}">
                <a16:creationId xmlns:a16="http://schemas.microsoft.com/office/drawing/2014/main" id="{786B76BA-5799-48E3-8D46-A6B3D5B9FD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36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0">
            <a:extLst>
              <a:ext uri="{FF2B5EF4-FFF2-40B4-BE49-F238E27FC236}">
                <a16:creationId xmlns:a16="http://schemas.microsoft.com/office/drawing/2014/main" id="{5B547B04-2DFB-45A8-914C-442D838C57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2989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1">
            <a:extLst>
              <a:ext uri="{FF2B5EF4-FFF2-40B4-BE49-F238E27FC236}">
                <a16:creationId xmlns:a16="http://schemas.microsoft.com/office/drawing/2014/main" id="{121622D6-7525-41F0-A3DC-F8DD6D915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8529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2">
            <a:extLst>
              <a:ext uri="{FF2B5EF4-FFF2-40B4-BE49-F238E27FC236}">
                <a16:creationId xmlns:a16="http://schemas.microsoft.com/office/drawing/2014/main" id="{1C486787-02F3-4162-AEEC-B596E526EA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27373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3">
            <a:extLst>
              <a:ext uri="{FF2B5EF4-FFF2-40B4-BE49-F238E27FC236}">
                <a16:creationId xmlns:a16="http://schemas.microsoft.com/office/drawing/2014/main" id="{0C4F7D71-A13D-4BDD-9F03-989FF42DE41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7032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4">
            <a:extLst>
              <a:ext uri="{FF2B5EF4-FFF2-40B4-BE49-F238E27FC236}">
                <a16:creationId xmlns:a16="http://schemas.microsoft.com/office/drawing/2014/main" id="{12524B3B-6A64-46CC-A491-E49FC336AE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3056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5">
            <a:extLst>
              <a:ext uri="{FF2B5EF4-FFF2-40B4-BE49-F238E27FC236}">
                <a16:creationId xmlns:a16="http://schemas.microsoft.com/office/drawing/2014/main" id="{9C2A875E-5A72-4998-A318-98436FC10B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9353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6">
            <a:extLst>
              <a:ext uri="{FF2B5EF4-FFF2-40B4-BE49-F238E27FC236}">
                <a16:creationId xmlns:a16="http://schemas.microsoft.com/office/drawing/2014/main" id="{3F70B10A-A978-46C7-8B6E-1C3563E022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848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7">
            <a:extLst>
              <a:ext uri="{FF2B5EF4-FFF2-40B4-BE49-F238E27FC236}">
                <a16:creationId xmlns:a16="http://schemas.microsoft.com/office/drawing/2014/main" id="{B0D1A3BA-8C4A-4E38-B4FD-1BEB223E7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943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8">
            <a:extLst>
              <a:ext uri="{FF2B5EF4-FFF2-40B4-BE49-F238E27FC236}">
                <a16:creationId xmlns:a16="http://schemas.microsoft.com/office/drawing/2014/main" id="{06A97F9A-FCA2-4424-866F-E8656F652E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206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39">
            <a:extLst>
              <a:ext uri="{FF2B5EF4-FFF2-40B4-BE49-F238E27FC236}">
                <a16:creationId xmlns:a16="http://schemas.microsoft.com/office/drawing/2014/main" id="{805CEB95-0CBA-45D9-BC5C-BF3BBABD3C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43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">
            <a:extLst>
              <a:ext uri="{FF2B5EF4-FFF2-40B4-BE49-F238E27FC236}">
                <a16:creationId xmlns:a16="http://schemas.microsoft.com/office/drawing/2014/main" id="{D16A3381-A978-47A3-A3FE-E7D544A76D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1478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0">
            <a:extLst>
              <a:ext uri="{FF2B5EF4-FFF2-40B4-BE49-F238E27FC236}">
                <a16:creationId xmlns:a16="http://schemas.microsoft.com/office/drawing/2014/main" id="{E171085C-D3C1-4551-ACE5-B2361140CD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2300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1">
            <a:extLst>
              <a:ext uri="{FF2B5EF4-FFF2-40B4-BE49-F238E27FC236}">
                <a16:creationId xmlns:a16="http://schemas.microsoft.com/office/drawing/2014/main" id="{CE9AA519-1282-4C55-9E94-50C615D80C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4725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2">
            <a:extLst>
              <a:ext uri="{FF2B5EF4-FFF2-40B4-BE49-F238E27FC236}">
                <a16:creationId xmlns:a16="http://schemas.microsoft.com/office/drawing/2014/main" id="{F4C3DF49-477A-4DE5-9247-C761767DC2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140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3">
            <a:extLst>
              <a:ext uri="{FF2B5EF4-FFF2-40B4-BE49-F238E27FC236}">
                <a16:creationId xmlns:a16="http://schemas.microsoft.com/office/drawing/2014/main" id="{6D3AAD8E-EFD5-46B1-AF3D-E183A610C1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8645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4">
            <a:extLst>
              <a:ext uri="{FF2B5EF4-FFF2-40B4-BE49-F238E27FC236}">
                <a16:creationId xmlns:a16="http://schemas.microsoft.com/office/drawing/2014/main" id="{55BC959B-15DE-4176-887D-84BCC3F5FF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9198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5">
            <a:extLst>
              <a:ext uri="{FF2B5EF4-FFF2-40B4-BE49-F238E27FC236}">
                <a16:creationId xmlns:a16="http://schemas.microsoft.com/office/drawing/2014/main" id="{7CC752B4-8C7D-498F-8B78-81777977C3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4921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6">
            <a:extLst>
              <a:ext uri="{FF2B5EF4-FFF2-40B4-BE49-F238E27FC236}">
                <a16:creationId xmlns:a16="http://schemas.microsoft.com/office/drawing/2014/main" id="{2432BFC5-9FAC-4956-AF43-D9C8842DB2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2632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7">
            <a:extLst>
              <a:ext uri="{FF2B5EF4-FFF2-40B4-BE49-F238E27FC236}">
                <a16:creationId xmlns:a16="http://schemas.microsoft.com/office/drawing/2014/main" id="{C601CE57-062B-47FC-AB06-BED62D50FC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8400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2F217D55-7685-48D8-82B4-6FC3C5274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2032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49">
            <a:extLst>
              <a:ext uri="{FF2B5EF4-FFF2-40B4-BE49-F238E27FC236}">
                <a16:creationId xmlns:a16="http://schemas.microsoft.com/office/drawing/2014/main" id="{F6E9113D-8B45-4C50-A6A8-776D072E8A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2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5">
            <a:extLst>
              <a:ext uri="{FF2B5EF4-FFF2-40B4-BE49-F238E27FC236}">
                <a16:creationId xmlns:a16="http://schemas.microsoft.com/office/drawing/2014/main" id="{75117FEE-8F49-49A3-82EC-B9806C3C84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72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6">
            <a:extLst>
              <a:ext uri="{FF2B5EF4-FFF2-40B4-BE49-F238E27FC236}">
                <a16:creationId xmlns:a16="http://schemas.microsoft.com/office/drawing/2014/main" id="{85F6637C-AE41-48E9-A216-A4883AF61B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75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7">
            <a:extLst>
              <a:ext uri="{FF2B5EF4-FFF2-40B4-BE49-F238E27FC236}">
                <a16:creationId xmlns:a16="http://schemas.microsoft.com/office/drawing/2014/main" id="{678724DC-BFD3-4AAF-995C-295110C01B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93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8">
            <a:extLst>
              <a:ext uri="{FF2B5EF4-FFF2-40B4-BE49-F238E27FC236}">
                <a16:creationId xmlns:a16="http://schemas.microsoft.com/office/drawing/2014/main" id="{47EEDFBD-D20D-4668-88B4-413B778C00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19">
            <a:extLst>
              <a:ext uri="{FF2B5EF4-FFF2-40B4-BE49-F238E27FC236}">
                <a16:creationId xmlns:a16="http://schemas.microsoft.com/office/drawing/2014/main" id="{26933E08-AC15-4B26-B602-B0B856AD77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0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">
            <a:extLst>
              <a:ext uri="{FF2B5EF4-FFF2-40B4-BE49-F238E27FC236}">
                <a16:creationId xmlns:a16="http://schemas.microsoft.com/office/drawing/2014/main" id="{5D4442A1-41B1-443F-A3B7-FA8527509DF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25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0">
            <a:extLst>
              <a:ext uri="{FF2B5EF4-FFF2-40B4-BE49-F238E27FC236}">
                <a16:creationId xmlns:a16="http://schemas.microsoft.com/office/drawing/2014/main" id="{221C1D6A-B2B5-420E-82D9-426DBCA9E3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46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1">
            <a:extLst>
              <a:ext uri="{FF2B5EF4-FFF2-40B4-BE49-F238E27FC236}">
                <a16:creationId xmlns:a16="http://schemas.microsoft.com/office/drawing/2014/main" id="{92BA5EC6-289F-4A0A-8A34-93982AF3F4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80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2">
            <a:extLst>
              <a:ext uri="{FF2B5EF4-FFF2-40B4-BE49-F238E27FC236}">
                <a16:creationId xmlns:a16="http://schemas.microsoft.com/office/drawing/2014/main" id="{8C0F70A9-A738-4886-9EDC-00FB9F75EC1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97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3">
            <a:extLst>
              <a:ext uri="{FF2B5EF4-FFF2-40B4-BE49-F238E27FC236}">
                <a16:creationId xmlns:a16="http://schemas.microsoft.com/office/drawing/2014/main" id="{523B31D7-558F-4CB5-8315-F11D70B225E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627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4">
            <a:extLst>
              <a:ext uri="{FF2B5EF4-FFF2-40B4-BE49-F238E27FC236}">
                <a16:creationId xmlns:a16="http://schemas.microsoft.com/office/drawing/2014/main" id="{0E274D38-C409-428B-847C-965E6FC6B3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71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5">
            <a:extLst>
              <a:ext uri="{FF2B5EF4-FFF2-40B4-BE49-F238E27FC236}">
                <a16:creationId xmlns:a16="http://schemas.microsoft.com/office/drawing/2014/main" id="{EC2B6BE3-05BA-4A62-A5D3-0F568C8E1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63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6">
            <a:extLst>
              <a:ext uri="{FF2B5EF4-FFF2-40B4-BE49-F238E27FC236}">
                <a16:creationId xmlns:a16="http://schemas.microsoft.com/office/drawing/2014/main" id="{703090D8-1613-4B67-9775-A6435201F7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449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7">
            <a:extLst>
              <a:ext uri="{FF2B5EF4-FFF2-40B4-BE49-F238E27FC236}">
                <a16:creationId xmlns:a16="http://schemas.microsoft.com/office/drawing/2014/main" id="{777FB8CD-B19F-4520-9786-C71444156C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41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8">
            <a:extLst>
              <a:ext uri="{FF2B5EF4-FFF2-40B4-BE49-F238E27FC236}">
                <a16:creationId xmlns:a16="http://schemas.microsoft.com/office/drawing/2014/main" id="{2D615BAA-384D-4AD0-A840-54FF5C96A5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343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29">
            <a:extLst>
              <a:ext uri="{FF2B5EF4-FFF2-40B4-BE49-F238E27FC236}">
                <a16:creationId xmlns:a16="http://schemas.microsoft.com/office/drawing/2014/main" id="{C335AFF1-F713-4B81-9051-968FAB7508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9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">
            <a:extLst>
              <a:ext uri="{FF2B5EF4-FFF2-40B4-BE49-F238E27FC236}">
                <a16:creationId xmlns:a16="http://schemas.microsoft.com/office/drawing/2014/main" id="{3F4FB383-BF78-47AB-BB8A-A8366AE3F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453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0">
            <a:extLst>
              <a:ext uri="{FF2B5EF4-FFF2-40B4-BE49-F238E27FC236}">
                <a16:creationId xmlns:a16="http://schemas.microsoft.com/office/drawing/2014/main" id="{0E17F63F-6244-4CE8-9929-428B009844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77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1">
            <a:extLst>
              <a:ext uri="{FF2B5EF4-FFF2-40B4-BE49-F238E27FC236}">
                <a16:creationId xmlns:a16="http://schemas.microsoft.com/office/drawing/2014/main" id="{5B74461A-EE01-401A-A91B-474ED8EDDB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84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2">
            <a:extLst>
              <a:ext uri="{FF2B5EF4-FFF2-40B4-BE49-F238E27FC236}">
                <a16:creationId xmlns:a16="http://schemas.microsoft.com/office/drawing/2014/main" id="{B20867C7-0B4A-4183-AC10-95603C3D9B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93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3">
            <a:extLst>
              <a:ext uri="{FF2B5EF4-FFF2-40B4-BE49-F238E27FC236}">
                <a16:creationId xmlns:a16="http://schemas.microsoft.com/office/drawing/2014/main" id="{3697AE85-0E00-4761-A01A-BC20E2C026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4">
            <a:extLst>
              <a:ext uri="{FF2B5EF4-FFF2-40B4-BE49-F238E27FC236}">
                <a16:creationId xmlns:a16="http://schemas.microsoft.com/office/drawing/2014/main" id="{FB872649-21CB-4C24-83EB-55C26F2385E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41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5">
            <a:extLst>
              <a:ext uri="{FF2B5EF4-FFF2-40B4-BE49-F238E27FC236}">
                <a16:creationId xmlns:a16="http://schemas.microsoft.com/office/drawing/2014/main" id="{F331BEA9-FD94-48ED-82E6-EB061A2437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163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6">
            <a:extLst>
              <a:ext uri="{FF2B5EF4-FFF2-40B4-BE49-F238E27FC236}">
                <a16:creationId xmlns:a16="http://schemas.microsoft.com/office/drawing/2014/main" id="{921B1F78-56A1-4A43-B697-DB5CCAC141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37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7">
            <a:extLst>
              <a:ext uri="{FF2B5EF4-FFF2-40B4-BE49-F238E27FC236}">
                <a16:creationId xmlns:a16="http://schemas.microsoft.com/office/drawing/2014/main" id="{B3B794B6-9C1F-4EF6-A163-3098536109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61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8">
            <a:extLst>
              <a:ext uri="{FF2B5EF4-FFF2-40B4-BE49-F238E27FC236}">
                <a16:creationId xmlns:a16="http://schemas.microsoft.com/office/drawing/2014/main" id="{34FF6EF5-802A-43AC-A6CC-11212D0DD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76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39">
            <a:extLst>
              <a:ext uri="{FF2B5EF4-FFF2-40B4-BE49-F238E27FC236}">
                <a16:creationId xmlns:a16="http://schemas.microsoft.com/office/drawing/2014/main" id="{EFD2FD8D-F4CC-4257-8FCD-E9B09A6666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7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">
            <a:extLst>
              <a:ext uri="{FF2B5EF4-FFF2-40B4-BE49-F238E27FC236}">
                <a16:creationId xmlns:a16="http://schemas.microsoft.com/office/drawing/2014/main" id="{77ACC876-BA2B-46A5-A01F-183FE4DC54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03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0">
            <a:extLst>
              <a:ext uri="{FF2B5EF4-FFF2-40B4-BE49-F238E27FC236}">
                <a16:creationId xmlns:a16="http://schemas.microsoft.com/office/drawing/2014/main" id="{24F6E7FC-2011-40ED-87B0-E3F4E2B541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75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1">
            <a:extLst>
              <a:ext uri="{FF2B5EF4-FFF2-40B4-BE49-F238E27FC236}">
                <a16:creationId xmlns:a16="http://schemas.microsoft.com/office/drawing/2014/main" id="{D7422094-E17A-47B7-87C4-2D59162ADD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7306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2">
            <a:extLst>
              <a:ext uri="{FF2B5EF4-FFF2-40B4-BE49-F238E27FC236}">
                <a16:creationId xmlns:a16="http://schemas.microsoft.com/office/drawing/2014/main" id="{725755FB-19C4-48B6-8CA0-E21A20736E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75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3">
            <a:extLst>
              <a:ext uri="{FF2B5EF4-FFF2-40B4-BE49-F238E27FC236}">
                <a16:creationId xmlns:a16="http://schemas.microsoft.com/office/drawing/2014/main" id="{B1CB8D92-92F9-4408-93F0-74B0DAF23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08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4">
            <a:extLst>
              <a:ext uri="{FF2B5EF4-FFF2-40B4-BE49-F238E27FC236}">
                <a16:creationId xmlns:a16="http://schemas.microsoft.com/office/drawing/2014/main" id="{894A5297-5654-4148-9C13-0297B8A8BFC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2634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5">
            <a:extLst>
              <a:ext uri="{FF2B5EF4-FFF2-40B4-BE49-F238E27FC236}">
                <a16:creationId xmlns:a16="http://schemas.microsoft.com/office/drawing/2014/main" id="{361F4767-CC77-499C-8A23-FC9981BA86A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489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6">
            <a:extLst>
              <a:ext uri="{FF2B5EF4-FFF2-40B4-BE49-F238E27FC236}">
                <a16:creationId xmlns:a16="http://schemas.microsoft.com/office/drawing/2014/main" id="{8C923786-257C-4163-A86C-CCA438DFC9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02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7">
            <a:extLst>
              <a:ext uri="{FF2B5EF4-FFF2-40B4-BE49-F238E27FC236}">
                <a16:creationId xmlns:a16="http://schemas.microsoft.com/office/drawing/2014/main" id="{11F570A2-0229-42EE-A9ED-BB850B9FE8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86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48">
            <a:extLst>
              <a:ext uri="{FF2B5EF4-FFF2-40B4-BE49-F238E27FC236}">
                <a16:creationId xmlns:a16="http://schemas.microsoft.com/office/drawing/2014/main" id="{C27C6392-22E3-499B-A717-75AD307001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182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スライド49">
            <a:extLst>
              <a:ext uri="{FF2B5EF4-FFF2-40B4-BE49-F238E27FC236}">
                <a16:creationId xmlns:a16="http://schemas.microsoft.com/office/drawing/2014/main" id="{4C062230-5EF1-4A6D-B75D-A3495B3404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">
            <a:extLst>
              <a:ext uri="{FF2B5EF4-FFF2-40B4-BE49-F238E27FC236}">
                <a16:creationId xmlns:a16="http://schemas.microsoft.com/office/drawing/2014/main" id="{E75D25EE-38E5-4FE2-8449-7EBF642D7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580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0">
            <a:extLst>
              <a:ext uri="{FF2B5EF4-FFF2-40B4-BE49-F238E27FC236}">
                <a16:creationId xmlns:a16="http://schemas.microsoft.com/office/drawing/2014/main" id="{CE7DDA9C-0B24-4394-8F9A-95288A5726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08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1">
            <a:extLst>
              <a:ext uri="{FF2B5EF4-FFF2-40B4-BE49-F238E27FC236}">
                <a16:creationId xmlns:a16="http://schemas.microsoft.com/office/drawing/2014/main" id="{E629D31D-5305-4916-A372-15FA41F8C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40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2">
            <a:extLst>
              <a:ext uri="{FF2B5EF4-FFF2-40B4-BE49-F238E27FC236}">
                <a16:creationId xmlns:a16="http://schemas.microsoft.com/office/drawing/2014/main" id="{3FFE5B62-1A0C-4990-8155-724C00ED92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91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3">
            <a:extLst>
              <a:ext uri="{FF2B5EF4-FFF2-40B4-BE49-F238E27FC236}">
                <a16:creationId xmlns:a16="http://schemas.microsoft.com/office/drawing/2014/main" id="{8B7D0032-AFC2-4FC2-990D-DE1B573871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84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4">
            <a:extLst>
              <a:ext uri="{FF2B5EF4-FFF2-40B4-BE49-F238E27FC236}">
                <a16:creationId xmlns:a16="http://schemas.microsoft.com/office/drawing/2014/main" id="{2F5E4498-BA75-48C7-9322-97FB104727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879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5">
            <a:extLst>
              <a:ext uri="{FF2B5EF4-FFF2-40B4-BE49-F238E27FC236}">
                <a16:creationId xmlns:a16="http://schemas.microsoft.com/office/drawing/2014/main" id="{82297CBC-9FB9-40BB-8805-426D817DC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4622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6">
            <a:extLst>
              <a:ext uri="{FF2B5EF4-FFF2-40B4-BE49-F238E27FC236}">
                <a16:creationId xmlns:a16="http://schemas.microsoft.com/office/drawing/2014/main" id="{10D68D43-68C5-4B5C-9468-153E4158C7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093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7">
            <a:extLst>
              <a:ext uri="{FF2B5EF4-FFF2-40B4-BE49-F238E27FC236}">
                <a16:creationId xmlns:a16="http://schemas.microsoft.com/office/drawing/2014/main" id="{9DBF4521-0203-409D-9235-5548383391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318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8">
            <a:extLst>
              <a:ext uri="{FF2B5EF4-FFF2-40B4-BE49-F238E27FC236}">
                <a16:creationId xmlns:a16="http://schemas.microsoft.com/office/drawing/2014/main" id="{FDFBA923-D7FA-4968-B342-15A80C107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38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59">
            <a:extLst>
              <a:ext uri="{FF2B5EF4-FFF2-40B4-BE49-F238E27FC236}">
                <a16:creationId xmlns:a16="http://schemas.microsoft.com/office/drawing/2014/main" id="{BA9A0CA3-1820-4F32-9E61-006DAE3508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6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">
            <a:extLst>
              <a:ext uri="{FF2B5EF4-FFF2-40B4-BE49-F238E27FC236}">
                <a16:creationId xmlns:a16="http://schemas.microsoft.com/office/drawing/2014/main" id="{9BA2C235-A71F-4AFA-AA54-BF45DEF32B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36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0">
            <a:extLst>
              <a:ext uri="{FF2B5EF4-FFF2-40B4-BE49-F238E27FC236}">
                <a16:creationId xmlns:a16="http://schemas.microsoft.com/office/drawing/2014/main" id="{27D58BA6-9764-4CC6-90B2-653948AD05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77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1">
            <a:extLst>
              <a:ext uri="{FF2B5EF4-FFF2-40B4-BE49-F238E27FC236}">
                <a16:creationId xmlns:a16="http://schemas.microsoft.com/office/drawing/2014/main" id="{A6B2C7A7-C22E-474C-9E36-B9ED9BDC93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395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2">
            <a:extLst>
              <a:ext uri="{FF2B5EF4-FFF2-40B4-BE49-F238E27FC236}">
                <a16:creationId xmlns:a16="http://schemas.microsoft.com/office/drawing/2014/main" id="{CF7980E9-C271-4F20-AFA2-985CBA4F4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903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3">
            <a:extLst>
              <a:ext uri="{FF2B5EF4-FFF2-40B4-BE49-F238E27FC236}">
                <a16:creationId xmlns:a16="http://schemas.microsoft.com/office/drawing/2014/main" id="{5B4A203B-54BD-4713-91AF-864CE40C43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09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4">
            <a:extLst>
              <a:ext uri="{FF2B5EF4-FFF2-40B4-BE49-F238E27FC236}">
                <a16:creationId xmlns:a16="http://schemas.microsoft.com/office/drawing/2014/main" id="{E1984E97-5E40-4882-A1F3-F1CA5BC57C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565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5">
            <a:extLst>
              <a:ext uri="{FF2B5EF4-FFF2-40B4-BE49-F238E27FC236}">
                <a16:creationId xmlns:a16="http://schemas.microsoft.com/office/drawing/2014/main" id="{17637087-2E6B-4D0C-9950-F3D31591A8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302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6">
            <a:extLst>
              <a:ext uri="{FF2B5EF4-FFF2-40B4-BE49-F238E27FC236}">
                <a16:creationId xmlns:a16="http://schemas.microsoft.com/office/drawing/2014/main" id="{978521CE-29FC-4C36-AC06-E65FA193D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179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7">
            <a:extLst>
              <a:ext uri="{FF2B5EF4-FFF2-40B4-BE49-F238E27FC236}">
                <a16:creationId xmlns:a16="http://schemas.microsoft.com/office/drawing/2014/main" id="{C26C5EAE-DC83-47EA-9BE2-575FAC7A7C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595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8">
            <a:extLst>
              <a:ext uri="{FF2B5EF4-FFF2-40B4-BE49-F238E27FC236}">
                <a16:creationId xmlns:a16="http://schemas.microsoft.com/office/drawing/2014/main" id="{7E3BC7BF-F107-42F5-802A-72029864A8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753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69">
            <a:extLst>
              <a:ext uri="{FF2B5EF4-FFF2-40B4-BE49-F238E27FC236}">
                <a16:creationId xmlns:a16="http://schemas.microsoft.com/office/drawing/2014/main" id="{CD471626-EEA1-4D42-AFBF-D258D345A7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99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">
            <a:extLst>
              <a:ext uri="{FF2B5EF4-FFF2-40B4-BE49-F238E27FC236}">
                <a16:creationId xmlns:a16="http://schemas.microsoft.com/office/drawing/2014/main" id="{185D5ED2-B1FB-40E2-9C4A-67AEEC298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736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0">
            <a:extLst>
              <a:ext uri="{FF2B5EF4-FFF2-40B4-BE49-F238E27FC236}">
                <a16:creationId xmlns:a16="http://schemas.microsoft.com/office/drawing/2014/main" id="{30BE755D-B3EA-4F30-9D5C-48B520B9A7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43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1">
            <a:extLst>
              <a:ext uri="{FF2B5EF4-FFF2-40B4-BE49-F238E27FC236}">
                <a16:creationId xmlns:a16="http://schemas.microsoft.com/office/drawing/2014/main" id="{A1F534DB-147B-41B8-A790-C5DD64BCB5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836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2">
            <a:extLst>
              <a:ext uri="{FF2B5EF4-FFF2-40B4-BE49-F238E27FC236}">
                <a16:creationId xmlns:a16="http://schemas.microsoft.com/office/drawing/2014/main" id="{878E4EFE-12FC-49B0-8635-715045CB99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7157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3">
            <a:extLst>
              <a:ext uri="{FF2B5EF4-FFF2-40B4-BE49-F238E27FC236}">
                <a16:creationId xmlns:a16="http://schemas.microsoft.com/office/drawing/2014/main" id="{1D0474FE-AA2C-410C-AB4A-6D9A2F7B54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0736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4">
            <a:extLst>
              <a:ext uri="{FF2B5EF4-FFF2-40B4-BE49-F238E27FC236}">
                <a16:creationId xmlns:a16="http://schemas.microsoft.com/office/drawing/2014/main" id="{348F17D8-6D28-451A-9781-A5F9D7836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80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5">
            <a:extLst>
              <a:ext uri="{FF2B5EF4-FFF2-40B4-BE49-F238E27FC236}">
                <a16:creationId xmlns:a16="http://schemas.microsoft.com/office/drawing/2014/main" id="{679A2034-4C97-4113-8A83-D8248D7608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1258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6">
            <a:extLst>
              <a:ext uri="{FF2B5EF4-FFF2-40B4-BE49-F238E27FC236}">
                <a16:creationId xmlns:a16="http://schemas.microsoft.com/office/drawing/2014/main" id="{BA1B6334-0C75-4835-BBDE-DDCFDBE06B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06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7">
            <a:extLst>
              <a:ext uri="{FF2B5EF4-FFF2-40B4-BE49-F238E27FC236}">
                <a16:creationId xmlns:a16="http://schemas.microsoft.com/office/drawing/2014/main" id="{010E0354-A93F-4E44-8560-EB7F884CCB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92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8">
            <a:extLst>
              <a:ext uri="{FF2B5EF4-FFF2-40B4-BE49-F238E27FC236}">
                <a16:creationId xmlns:a16="http://schemas.microsoft.com/office/drawing/2014/main" id="{3DB27952-C3E0-46C5-AE13-14FBAAC9CE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16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79">
            <a:extLst>
              <a:ext uri="{FF2B5EF4-FFF2-40B4-BE49-F238E27FC236}">
                <a16:creationId xmlns:a16="http://schemas.microsoft.com/office/drawing/2014/main" id="{158BA0A5-4296-42B7-8BFD-38D96D2CCB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46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">
            <a:extLst>
              <a:ext uri="{FF2B5EF4-FFF2-40B4-BE49-F238E27FC236}">
                <a16:creationId xmlns:a16="http://schemas.microsoft.com/office/drawing/2014/main" id="{F0D13890-9635-4451-843A-A84892B2AB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8654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0">
            <a:extLst>
              <a:ext uri="{FF2B5EF4-FFF2-40B4-BE49-F238E27FC236}">
                <a16:creationId xmlns:a16="http://schemas.microsoft.com/office/drawing/2014/main" id="{88CBC591-2DDE-4255-89F0-022660F354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47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1">
            <a:extLst>
              <a:ext uri="{FF2B5EF4-FFF2-40B4-BE49-F238E27FC236}">
                <a16:creationId xmlns:a16="http://schemas.microsoft.com/office/drawing/2014/main" id="{F9D8813F-7D39-4BBE-9C3C-1E345EEA0C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622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2">
            <a:extLst>
              <a:ext uri="{FF2B5EF4-FFF2-40B4-BE49-F238E27FC236}">
                <a16:creationId xmlns:a16="http://schemas.microsoft.com/office/drawing/2014/main" id="{E8AB9E1C-92DC-4519-A5D7-1698AF27E6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2541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3">
            <a:extLst>
              <a:ext uri="{FF2B5EF4-FFF2-40B4-BE49-F238E27FC236}">
                <a16:creationId xmlns:a16="http://schemas.microsoft.com/office/drawing/2014/main" id="{FCDCEB42-0AA3-4F3D-9ED3-FF266F1125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7722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4">
            <a:extLst>
              <a:ext uri="{FF2B5EF4-FFF2-40B4-BE49-F238E27FC236}">
                <a16:creationId xmlns:a16="http://schemas.microsoft.com/office/drawing/2014/main" id="{937AC1DD-4B38-4CE5-A1BE-1914EF2B3C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9985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5">
            <a:extLst>
              <a:ext uri="{FF2B5EF4-FFF2-40B4-BE49-F238E27FC236}">
                <a16:creationId xmlns:a16="http://schemas.microsoft.com/office/drawing/2014/main" id="{7E2AF576-92D1-4717-A98E-7A679AC9C2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8072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6">
            <a:extLst>
              <a:ext uri="{FF2B5EF4-FFF2-40B4-BE49-F238E27FC236}">
                <a16:creationId xmlns:a16="http://schemas.microsoft.com/office/drawing/2014/main" id="{484CC0B6-B3FD-4DC2-A3FF-85BCB32902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580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7">
            <a:extLst>
              <a:ext uri="{FF2B5EF4-FFF2-40B4-BE49-F238E27FC236}">
                <a16:creationId xmlns:a16="http://schemas.microsoft.com/office/drawing/2014/main" id="{9946040B-2655-466F-B2B1-FE93BAF1A6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525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8">
            <a:extLst>
              <a:ext uri="{FF2B5EF4-FFF2-40B4-BE49-F238E27FC236}">
                <a16:creationId xmlns:a16="http://schemas.microsoft.com/office/drawing/2014/main" id="{E5C79BCA-8A6F-4553-BE3D-4CBE6EE8B7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62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89">
            <a:extLst>
              <a:ext uri="{FF2B5EF4-FFF2-40B4-BE49-F238E27FC236}">
                <a16:creationId xmlns:a16="http://schemas.microsoft.com/office/drawing/2014/main" id="{E84760A7-B299-4609-BE63-F611FC669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58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">
            <a:extLst>
              <a:ext uri="{FF2B5EF4-FFF2-40B4-BE49-F238E27FC236}">
                <a16:creationId xmlns:a16="http://schemas.microsoft.com/office/drawing/2014/main" id="{F78E7CD5-B71F-4CA7-ACFC-CF59AA05B9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21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0">
            <a:extLst>
              <a:ext uri="{FF2B5EF4-FFF2-40B4-BE49-F238E27FC236}">
                <a16:creationId xmlns:a16="http://schemas.microsoft.com/office/drawing/2014/main" id="{C0B12E4A-7E7A-4102-A1DB-D36447E8A4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1521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1">
            <a:extLst>
              <a:ext uri="{FF2B5EF4-FFF2-40B4-BE49-F238E27FC236}">
                <a16:creationId xmlns:a16="http://schemas.microsoft.com/office/drawing/2014/main" id="{6C99248E-9934-495D-A725-37EF534B5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829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2">
            <a:extLst>
              <a:ext uri="{FF2B5EF4-FFF2-40B4-BE49-F238E27FC236}">
                <a16:creationId xmlns:a16="http://schemas.microsoft.com/office/drawing/2014/main" id="{83B214D2-7288-42E3-B462-CC8FA6B64E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1223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3">
            <a:extLst>
              <a:ext uri="{FF2B5EF4-FFF2-40B4-BE49-F238E27FC236}">
                <a16:creationId xmlns:a16="http://schemas.microsoft.com/office/drawing/2014/main" id="{61A12418-2518-4F9E-BDB3-D6971D5378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667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4">
            <a:extLst>
              <a:ext uri="{FF2B5EF4-FFF2-40B4-BE49-F238E27FC236}">
                <a16:creationId xmlns:a16="http://schemas.microsoft.com/office/drawing/2014/main" id="{D53F1040-A5F0-454A-9697-621053AD3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2451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5">
            <a:extLst>
              <a:ext uri="{FF2B5EF4-FFF2-40B4-BE49-F238E27FC236}">
                <a16:creationId xmlns:a16="http://schemas.microsoft.com/office/drawing/2014/main" id="{910EFA12-11AF-4605-A6BB-9310A697B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096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6">
            <a:extLst>
              <a:ext uri="{FF2B5EF4-FFF2-40B4-BE49-F238E27FC236}">
                <a16:creationId xmlns:a16="http://schemas.microsoft.com/office/drawing/2014/main" id="{2A7AB462-F279-437D-A8B2-F47CA982F5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70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7">
            <a:extLst>
              <a:ext uri="{FF2B5EF4-FFF2-40B4-BE49-F238E27FC236}">
                <a16:creationId xmlns:a16="http://schemas.microsoft.com/office/drawing/2014/main" id="{C44F9B9F-A5B1-4D11-93BD-BD16F3EBB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4811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8">
            <a:extLst>
              <a:ext uri="{FF2B5EF4-FFF2-40B4-BE49-F238E27FC236}">
                <a16:creationId xmlns:a16="http://schemas.microsoft.com/office/drawing/2014/main" id="{E6EF76E9-746D-4766-862F-95C116CECFA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54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スライド99">
            <a:extLst>
              <a:ext uri="{FF2B5EF4-FFF2-40B4-BE49-F238E27FC236}">
                <a16:creationId xmlns:a16="http://schemas.microsoft.com/office/drawing/2014/main" id="{7D9C24EE-D731-4F2D-88E1-2DA1D87AB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88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Office PowerPoint</Application>
  <PresentationFormat>画面に合わせる (4:3)</PresentationFormat>
  <Paragraphs>0</Paragraphs>
  <Slides>149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149</vt:i4>
      </vt:variant>
    </vt:vector>
  </HeadingPairs>
  <TitlesOfParts>
    <vt:vector size="153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jsh pc08</dc:creator>
  <cp:lastModifiedBy>jsh pc08</cp:lastModifiedBy>
  <cp:revision>4</cp:revision>
  <dcterms:created xsi:type="dcterms:W3CDTF">2021-06-29T04:13:49Z</dcterms:created>
  <dcterms:modified xsi:type="dcterms:W3CDTF">2021-06-30T05:53:08Z</dcterms:modified>
</cp:coreProperties>
</file>