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04" autoAdjust="0"/>
  </p:normalViewPr>
  <p:slideViewPr>
    <p:cSldViewPr snapToGrid="0">
      <p:cViewPr varScale="1">
        <p:scale>
          <a:sx n="103" d="100"/>
          <a:sy n="103" d="100"/>
        </p:scale>
        <p:origin x="18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4" tIns="45368" rIns="90734" bIns="453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5CFDA-8D9F-422E-9A9A-AC65DDCF8265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605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00000">
              <a:schemeClr val="bg1"/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FF6158D-21A7-402B-8688-F3301BB039B4}"/>
              </a:ext>
            </a:extLst>
          </p:cNvPr>
          <p:cNvSpPr txBox="1">
            <a:spLocks noChangeArrowheads="1"/>
          </p:cNvSpPr>
          <p:nvPr/>
        </p:nvSpPr>
        <p:spPr>
          <a:xfrm>
            <a:off x="297035" y="297493"/>
            <a:ext cx="8666096" cy="6263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altLang="ja-JP" sz="3600" b="1" kern="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申告すべきＣＯＩ状態がある場合（座長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司会者用）</a:t>
            </a:r>
          </a:p>
          <a:p>
            <a:endParaRPr lang="en-US" altLang="ja-JP" sz="3600" b="1" kern="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担当プログラム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に関連し、開示すべき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①顧問：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②株保有・利益：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③特許使用料：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④講演料：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⑤原稿料：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⑥受託研究・共同研究費：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⑦奨学寄付金：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⑧寄附講座所属： 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⑨贈答品などの報酬：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↑開示すべき内容が過去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kern="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24323DA-5216-417F-96B0-544824744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880" y="4101246"/>
            <a:ext cx="3806928" cy="11016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（記載例）金額の記載は不要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④講演料：○○製薬、△△製薬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製薬、○△製薬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E8E761-6579-4E78-B2F4-012F26DDC4B3}"/>
              </a:ext>
            </a:extLst>
          </p:cNvPr>
          <p:cNvSpPr txBox="1">
            <a:spLocks noChangeArrowheads="1"/>
          </p:cNvSpPr>
          <p:nvPr/>
        </p:nvSpPr>
        <p:spPr>
          <a:xfrm>
            <a:off x="438410" y="1511055"/>
            <a:ext cx="8408555" cy="9669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ja-JP" altLang="en-US" sz="3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日本高血圧学会　ＣＯ Ｉ 開示</a:t>
            </a:r>
            <a:endParaRPr lang="en-US" altLang="ja-JP" sz="3600" b="1" kern="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  <a:p>
            <a:r>
              <a:rPr lang="ja-JP" altLang="en-US" sz="18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座長名</a:t>
            </a:r>
            <a:r>
              <a:rPr lang="ja-JP" altLang="en-US" sz="1800" b="1" kern="0" dirty="0">
                <a:solidFill>
                  <a:schemeClr val="tx1"/>
                </a:solidFill>
                <a:ea typeface="ＭＳ Ｐゴシック" charset="-128"/>
              </a:rPr>
              <a:t>：高血圧 太郎</a:t>
            </a:r>
            <a:endParaRPr lang="en-US" altLang="ja-JP" sz="1800" b="1" kern="0" dirty="0">
              <a:solidFill>
                <a:schemeClr val="tx1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04805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143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jsh</dc:creator>
  <cp:lastModifiedBy>飯山千恵子</cp:lastModifiedBy>
  <cp:revision>99</cp:revision>
  <cp:lastPrinted>2023-04-18T01:07:30Z</cp:lastPrinted>
  <dcterms:created xsi:type="dcterms:W3CDTF">2000-09-04T17:39:07Z</dcterms:created>
  <dcterms:modified xsi:type="dcterms:W3CDTF">2023-05-17T06:55:19Z</dcterms:modified>
</cp:coreProperties>
</file>