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1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04" autoAdjust="0"/>
  </p:normalViewPr>
  <p:slideViewPr>
    <p:cSldViewPr snapToGrid="0">
      <p:cViewPr varScale="1">
        <p:scale>
          <a:sx n="61" d="100"/>
          <a:sy n="61" d="100"/>
        </p:scale>
        <p:origin x="58" y="37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946" y="-96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CB13-60AB-4CD5-9324-910D4C01901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0CAD5-AAD7-4926-B208-E6DD53E2A5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FEBD1-19B8-45B6-B992-9F80B720DA3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F9E2-90D7-408D-9AD1-A0109C30EB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FD17F-4089-4393-AF01-794AE617E6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C255-08A2-4CA1-B0B7-AD77F2FC1D9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3118-F442-4D34-97EC-A14DE27957D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A554F-36B0-42DA-A25D-4FE7D95D9FD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93C1-7904-4A9E-985C-C0DD47A330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7B9C-81C9-494F-A21B-04E610091F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D01E-A645-48D9-9D09-184B2DFAB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FCA81F75-857C-437E-B0B9-97FC085364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8BB3CE6-F88A-4BDA-99C1-D831B0DD2223}"/>
              </a:ext>
            </a:extLst>
          </p:cNvPr>
          <p:cNvSpPr txBox="1">
            <a:spLocks noChangeArrowheads="1"/>
          </p:cNvSpPr>
          <p:nvPr/>
        </p:nvSpPr>
        <p:spPr>
          <a:xfrm>
            <a:off x="125261" y="200416"/>
            <a:ext cx="8843376" cy="64634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ja-JP" sz="1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1-A</a:t>
            </a: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学術集会口頭発表時申告すべきＣＯＩ状態がない時</a:t>
            </a: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4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演題発表に関連し、発表者らに開示すべき</a:t>
            </a: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kern="0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4116B2-A747-41A0-92AC-3CBC005272CF}"/>
              </a:ext>
            </a:extLst>
          </p:cNvPr>
          <p:cNvSpPr txBox="1">
            <a:spLocks noChangeArrowheads="1"/>
          </p:cNvSpPr>
          <p:nvPr/>
        </p:nvSpPr>
        <p:spPr>
          <a:xfrm>
            <a:off x="263047" y="1377863"/>
            <a:ext cx="8617906" cy="15782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ja-JP" altLang="en-US" sz="3600" b="1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br>
              <a:rPr lang="en-US" altLang="ja-JP" sz="1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00" b="1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発表者名：高血圧 太郎、高血圧 一郎、高血圧 花子、◎高血圧 二郎（◎代表者）</a:t>
            </a:r>
            <a:br>
              <a:rPr lang="en-US" altLang="ja-JP" sz="1800" b="1" i="1" kern="0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en-US" altLang="ja-JP" sz="1800" b="1" kern="0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3138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3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kouketsuatsu02</cp:lastModifiedBy>
  <cp:revision>91</cp:revision>
  <cp:lastPrinted>2018-06-12T10:22:04Z</cp:lastPrinted>
  <dcterms:created xsi:type="dcterms:W3CDTF">2000-09-04T17:39:07Z</dcterms:created>
  <dcterms:modified xsi:type="dcterms:W3CDTF">2018-06-12T12:22:04Z</dcterms:modified>
</cp:coreProperties>
</file>