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24" r:id="rId1"/>
    <p:sldMasterId id="2147484627" r:id="rId2"/>
  </p:sldMasterIdLst>
  <p:notesMasterIdLst>
    <p:notesMasterId r:id="rId11"/>
  </p:notesMasterIdLst>
  <p:handoutMasterIdLst>
    <p:handoutMasterId r:id="rId12"/>
  </p:handoutMasterIdLst>
  <p:sldIdLst>
    <p:sldId id="931" r:id="rId3"/>
    <p:sldId id="1034" r:id="rId4"/>
    <p:sldId id="1035" r:id="rId5"/>
    <p:sldId id="1036" r:id="rId6"/>
    <p:sldId id="1032" r:id="rId7"/>
    <p:sldId id="1033" r:id="rId8"/>
    <p:sldId id="944" r:id="rId9"/>
    <p:sldId id="952" r:id="rId10"/>
  </p:sldIdLst>
  <p:sldSz cx="10287000" cy="6858000" type="35mm"/>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FFFF"/>
    <a:srgbClr val="CC99FF"/>
    <a:srgbClr val="FFFF99"/>
    <a:srgbClr val="FF00FF"/>
    <a:srgbClr val="4F81BD"/>
    <a:srgbClr val="0000CC"/>
    <a:srgbClr val="003399"/>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96889" autoAdjust="0"/>
  </p:normalViewPr>
  <p:slideViewPr>
    <p:cSldViewPr>
      <p:cViewPr varScale="1">
        <p:scale>
          <a:sx n="88" d="100"/>
          <a:sy n="88" d="100"/>
        </p:scale>
        <p:origin x="1014" y="84"/>
      </p:cViewPr>
      <p:guideLst>
        <p:guide orient="horz" pos="2160"/>
        <p:guide pos="3241"/>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742" cy="3402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278" y="0"/>
            <a:ext cx="4307742" cy="340227"/>
          </a:xfrm>
          <a:prstGeom prst="rect">
            <a:avLst/>
          </a:prstGeom>
        </p:spPr>
        <p:txBody>
          <a:bodyPr vert="horz" lIns="91440" tIns="45720" rIns="91440" bIns="45720" rtlCol="0"/>
          <a:lstStyle>
            <a:lvl1pPr algn="r">
              <a:defRPr sz="1200"/>
            </a:lvl1pPr>
          </a:lstStyle>
          <a:p>
            <a:fld id="{5B9C4A4F-1BE4-4AD2-A42E-AC372C967D35}" type="datetimeFigureOut">
              <a:rPr kumimoji="1" lang="ja-JP" altLang="en-US" smtClean="0"/>
              <a:t>2016/4/17</a:t>
            </a:fld>
            <a:endParaRPr kumimoji="1" lang="ja-JP" altLang="en-US"/>
          </a:p>
        </p:txBody>
      </p:sp>
      <p:sp>
        <p:nvSpPr>
          <p:cNvPr id="4" name="フッター プレースホルダー 3"/>
          <p:cNvSpPr>
            <a:spLocks noGrp="1"/>
          </p:cNvSpPr>
          <p:nvPr>
            <p:ph type="ftr" sz="quarter" idx="2"/>
          </p:nvPr>
        </p:nvSpPr>
        <p:spPr>
          <a:xfrm>
            <a:off x="1" y="6464300"/>
            <a:ext cx="4307742" cy="3402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278" y="6464300"/>
            <a:ext cx="4307742" cy="340226"/>
          </a:xfrm>
          <a:prstGeom prst="rect">
            <a:avLst/>
          </a:prstGeom>
        </p:spPr>
        <p:txBody>
          <a:bodyPr vert="horz" lIns="91440" tIns="45720" rIns="91440" bIns="45720" rtlCol="0" anchor="b"/>
          <a:lstStyle>
            <a:lvl1pPr algn="r">
              <a:defRPr sz="1200"/>
            </a:lvl1pPr>
          </a:lstStyle>
          <a:p>
            <a:fld id="{860FB0E7-25CF-45FA-9F7F-0C1C3BBC4828}" type="slidenum">
              <a:rPr kumimoji="1" lang="ja-JP" altLang="en-US" smtClean="0"/>
              <a:t>‹#›</a:t>
            </a:fld>
            <a:endParaRPr kumimoji="1" lang="ja-JP" altLang="en-US"/>
          </a:p>
        </p:txBody>
      </p:sp>
    </p:spTree>
    <p:extLst>
      <p:ext uri="{BB962C8B-B14F-4D97-AF65-F5344CB8AC3E}">
        <p14:creationId xmlns:p14="http://schemas.microsoft.com/office/powerpoint/2010/main" val="86006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7047" cy="3402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3" y="0"/>
            <a:ext cx="4307047" cy="340281"/>
          </a:xfrm>
          <a:prstGeom prst="rect">
            <a:avLst/>
          </a:prstGeom>
        </p:spPr>
        <p:txBody>
          <a:bodyPr vert="horz" lIns="91440" tIns="45720" rIns="91440" bIns="45720" rtlCol="0"/>
          <a:lstStyle>
            <a:lvl1pPr algn="r">
              <a:defRPr sz="1200"/>
            </a:lvl1pPr>
          </a:lstStyle>
          <a:p>
            <a:fld id="{2FF338AE-FC6E-48CD-AC7D-DB19908F9436}" type="datetimeFigureOut">
              <a:rPr kumimoji="1" lang="ja-JP" altLang="en-US" smtClean="0"/>
              <a:pPr/>
              <a:t>2016/4/17</a:t>
            </a:fld>
            <a:endParaRPr kumimoji="1" lang="ja-JP" altLang="en-US"/>
          </a:p>
        </p:txBody>
      </p:sp>
      <p:sp>
        <p:nvSpPr>
          <p:cNvPr id="4" name="スライド イメージ プレースホルダー 3"/>
          <p:cNvSpPr>
            <a:spLocks noGrp="1" noRot="1" noChangeAspect="1"/>
          </p:cNvSpPr>
          <p:nvPr>
            <p:ph type="sldImg" idx="2"/>
          </p:nvPr>
        </p:nvSpPr>
        <p:spPr>
          <a:xfrm>
            <a:off x="3055938" y="511175"/>
            <a:ext cx="3827462"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5" y="3232666"/>
            <a:ext cx="7951470" cy="3062526"/>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464153"/>
            <a:ext cx="4307047" cy="34028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3" y="6464153"/>
            <a:ext cx="4307047" cy="340281"/>
          </a:xfrm>
          <a:prstGeom prst="rect">
            <a:avLst/>
          </a:prstGeom>
        </p:spPr>
        <p:txBody>
          <a:bodyPr vert="horz" lIns="91440" tIns="45720" rIns="91440" bIns="45720" rtlCol="0" anchor="b"/>
          <a:lstStyle>
            <a:lvl1pPr algn="r">
              <a:defRPr sz="1200"/>
            </a:lvl1pPr>
          </a:lstStyle>
          <a:p>
            <a:fld id="{6CB799DE-3BAE-4AEC-A0A2-878A838833B3}" type="slidenum">
              <a:rPr kumimoji="1" lang="ja-JP" altLang="en-US" smtClean="0"/>
              <a:pPr/>
              <a:t>‹#›</a:t>
            </a:fld>
            <a:endParaRPr kumimoji="1" lang="ja-JP" altLang="en-US"/>
          </a:p>
        </p:txBody>
      </p:sp>
    </p:spTree>
    <p:extLst>
      <p:ext uri="{BB962C8B-B14F-4D97-AF65-F5344CB8AC3E}">
        <p14:creationId xmlns:p14="http://schemas.microsoft.com/office/powerpoint/2010/main" val="18885169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スライド イメージ プレースホルダ 1"/>
          <p:cNvSpPr>
            <a:spLocks noGrp="1" noRot="1" noChangeAspect="1" noTextEdit="1"/>
          </p:cNvSpPr>
          <p:nvPr>
            <p:ph type="sldImg"/>
          </p:nvPr>
        </p:nvSpPr>
        <p:spPr>
          <a:xfrm>
            <a:off x="611188" y="746125"/>
            <a:ext cx="5586412" cy="3725863"/>
          </a:xfrm>
          <a:ln/>
        </p:spPr>
      </p:sp>
      <p:sp>
        <p:nvSpPr>
          <p:cNvPr id="25600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256004"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itchFamily="34" charset="0"/>
              </a:defRPr>
            </a:lvl1pPr>
            <a:lvl2pPr marL="742895" indent="-285729">
              <a:defRPr sz="1500">
                <a:solidFill>
                  <a:schemeClr val="tx1"/>
                </a:solidFill>
                <a:latin typeface="Arial" pitchFamily="34" charset="0"/>
              </a:defRPr>
            </a:lvl2pPr>
            <a:lvl3pPr marL="1142915" indent="-228583">
              <a:defRPr sz="1500">
                <a:solidFill>
                  <a:schemeClr val="tx1"/>
                </a:solidFill>
                <a:latin typeface="Arial" pitchFamily="34" charset="0"/>
              </a:defRPr>
            </a:lvl3pPr>
            <a:lvl4pPr marL="1600081" indent="-228583">
              <a:defRPr sz="1500">
                <a:solidFill>
                  <a:schemeClr val="tx1"/>
                </a:solidFill>
                <a:latin typeface="Arial" pitchFamily="34" charset="0"/>
              </a:defRPr>
            </a:lvl4pPr>
            <a:lvl5pPr marL="2057247" indent="-228583">
              <a:defRPr sz="1500">
                <a:solidFill>
                  <a:schemeClr val="tx1"/>
                </a:solidFill>
                <a:latin typeface="Arial" pitchFamily="34" charset="0"/>
              </a:defRPr>
            </a:lvl5pPr>
            <a:lvl6pPr marL="2514414" indent="-228583" eaLnBrk="0" fontAlgn="base" hangingPunct="0">
              <a:spcBef>
                <a:spcPct val="0"/>
              </a:spcBef>
              <a:spcAft>
                <a:spcPct val="0"/>
              </a:spcAft>
              <a:defRPr sz="1500">
                <a:solidFill>
                  <a:schemeClr val="tx1"/>
                </a:solidFill>
                <a:latin typeface="Arial" pitchFamily="34" charset="0"/>
              </a:defRPr>
            </a:lvl6pPr>
            <a:lvl7pPr marL="2971581" indent="-228583" eaLnBrk="0" fontAlgn="base" hangingPunct="0">
              <a:spcBef>
                <a:spcPct val="0"/>
              </a:spcBef>
              <a:spcAft>
                <a:spcPct val="0"/>
              </a:spcAft>
              <a:defRPr sz="1500">
                <a:solidFill>
                  <a:schemeClr val="tx1"/>
                </a:solidFill>
                <a:latin typeface="Arial" pitchFamily="34" charset="0"/>
              </a:defRPr>
            </a:lvl7pPr>
            <a:lvl8pPr marL="3428747" indent="-228583" eaLnBrk="0" fontAlgn="base" hangingPunct="0">
              <a:spcBef>
                <a:spcPct val="0"/>
              </a:spcBef>
              <a:spcAft>
                <a:spcPct val="0"/>
              </a:spcAft>
              <a:defRPr sz="1500">
                <a:solidFill>
                  <a:schemeClr val="tx1"/>
                </a:solidFill>
                <a:latin typeface="Arial" pitchFamily="34" charset="0"/>
              </a:defRPr>
            </a:lvl8pPr>
            <a:lvl9pPr marL="3885913" indent="-228583" eaLnBrk="0" fontAlgn="base" hangingPunct="0">
              <a:spcBef>
                <a:spcPct val="0"/>
              </a:spcBef>
              <a:spcAft>
                <a:spcPct val="0"/>
              </a:spcAft>
              <a:defRPr sz="1500">
                <a:solidFill>
                  <a:schemeClr val="tx1"/>
                </a:solidFill>
                <a:latin typeface="Arial" pitchFamily="34" charset="0"/>
              </a:defRPr>
            </a:lvl9pPr>
          </a:lstStyle>
          <a:p>
            <a:pPr eaLnBrk="1" hangingPunct="1"/>
            <a:fld id="{1E6DCD78-088C-4465-A465-70435323E6C1}" type="slidenum">
              <a:rPr lang="ja-JP" altLang="en-US" sz="1000">
                <a:solidFill>
                  <a:srgbClr val="000000"/>
                </a:solidFill>
              </a:rPr>
              <a:pPr eaLnBrk="1" hangingPunct="1"/>
              <a:t>3</a:t>
            </a:fld>
            <a:endParaRPr lang="ja-JP" altLang="en-US" sz="1000">
              <a:solidFill>
                <a:srgbClr val="000000"/>
              </a:solidFill>
            </a:endParaRPr>
          </a:p>
        </p:txBody>
      </p:sp>
    </p:spTree>
    <p:extLst>
      <p:ext uri="{BB962C8B-B14F-4D97-AF65-F5344CB8AC3E}">
        <p14:creationId xmlns:p14="http://schemas.microsoft.com/office/powerpoint/2010/main" val="181410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スライド イメージ プレースホルダー 1"/>
          <p:cNvSpPr>
            <a:spLocks noGrp="1" noRot="1" noChangeAspect="1" noTextEdit="1"/>
          </p:cNvSpPr>
          <p:nvPr>
            <p:ph type="sldImg"/>
          </p:nvPr>
        </p:nvSpPr>
        <p:spPr>
          <a:xfrm>
            <a:off x="609600" y="746125"/>
            <a:ext cx="5588000" cy="3725863"/>
          </a:xfrm>
          <a:ln/>
        </p:spPr>
      </p:sp>
      <p:sp>
        <p:nvSpPr>
          <p:cNvPr id="243715" name="ノート プレースホルダー 2"/>
          <p:cNvSpPr>
            <a:spLocks noGrp="1"/>
          </p:cNvSpPr>
          <p:nvPr>
            <p:ph type="body" idx="1"/>
          </p:nvPr>
        </p:nvSpPr>
        <p:spPr>
          <a:noFill/>
        </p:spPr>
        <p:txBody>
          <a:bodyPr/>
          <a:lstStyle/>
          <a:p>
            <a:endParaRPr kumimoji="1" lang="ja-JP" altLang="en-US" smtClean="0"/>
          </a:p>
        </p:txBody>
      </p:sp>
      <p:sp>
        <p:nvSpPr>
          <p:cNvPr id="243716" name="スライド番号プレースホルダー 3"/>
          <p:cNvSpPr>
            <a:spLocks noGrp="1"/>
          </p:cNvSpPr>
          <p:nvPr>
            <p:ph type="sldNum" sz="quarter" idx="5"/>
          </p:nvPr>
        </p:nvSpPr>
        <p:spPr>
          <a:noFill/>
        </p:spPr>
        <p:txBody>
          <a:bodyPr/>
          <a:lstStyle>
            <a:lvl1pPr>
              <a:defRPr sz="1500">
                <a:solidFill>
                  <a:schemeClr val="tx1"/>
                </a:solidFill>
                <a:latin typeface="Arial" pitchFamily="34" charset="0"/>
              </a:defRPr>
            </a:lvl1pPr>
            <a:lvl2pPr marL="742895" indent="-285729">
              <a:defRPr sz="1500">
                <a:solidFill>
                  <a:schemeClr val="tx1"/>
                </a:solidFill>
                <a:latin typeface="Arial" pitchFamily="34" charset="0"/>
              </a:defRPr>
            </a:lvl2pPr>
            <a:lvl3pPr marL="1142915" indent="-228583">
              <a:defRPr sz="1500">
                <a:solidFill>
                  <a:schemeClr val="tx1"/>
                </a:solidFill>
                <a:latin typeface="Arial" pitchFamily="34" charset="0"/>
              </a:defRPr>
            </a:lvl3pPr>
            <a:lvl4pPr marL="1600081" indent="-228583">
              <a:defRPr sz="1500">
                <a:solidFill>
                  <a:schemeClr val="tx1"/>
                </a:solidFill>
                <a:latin typeface="Arial" pitchFamily="34" charset="0"/>
              </a:defRPr>
            </a:lvl4pPr>
            <a:lvl5pPr marL="2057247" indent="-228583">
              <a:defRPr sz="1500">
                <a:solidFill>
                  <a:schemeClr val="tx1"/>
                </a:solidFill>
                <a:latin typeface="Arial" pitchFamily="34" charset="0"/>
              </a:defRPr>
            </a:lvl5pPr>
            <a:lvl6pPr marL="2514414" indent="-228583" eaLnBrk="0" fontAlgn="base" hangingPunct="0">
              <a:spcBef>
                <a:spcPct val="0"/>
              </a:spcBef>
              <a:spcAft>
                <a:spcPct val="0"/>
              </a:spcAft>
              <a:defRPr sz="1500">
                <a:solidFill>
                  <a:schemeClr val="tx1"/>
                </a:solidFill>
                <a:latin typeface="Arial" pitchFamily="34" charset="0"/>
              </a:defRPr>
            </a:lvl6pPr>
            <a:lvl7pPr marL="2971581" indent="-228583" eaLnBrk="0" fontAlgn="base" hangingPunct="0">
              <a:spcBef>
                <a:spcPct val="0"/>
              </a:spcBef>
              <a:spcAft>
                <a:spcPct val="0"/>
              </a:spcAft>
              <a:defRPr sz="1500">
                <a:solidFill>
                  <a:schemeClr val="tx1"/>
                </a:solidFill>
                <a:latin typeface="Arial" pitchFamily="34" charset="0"/>
              </a:defRPr>
            </a:lvl7pPr>
            <a:lvl8pPr marL="3428747" indent="-228583" eaLnBrk="0" fontAlgn="base" hangingPunct="0">
              <a:spcBef>
                <a:spcPct val="0"/>
              </a:spcBef>
              <a:spcAft>
                <a:spcPct val="0"/>
              </a:spcAft>
              <a:defRPr sz="1500">
                <a:solidFill>
                  <a:schemeClr val="tx1"/>
                </a:solidFill>
                <a:latin typeface="Arial" pitchFamily="34" charset="0"/>
              </a:defRPr>
            </a:lvl8pPr>
            <a:lvl9pPr marL="3885913" indent="-228583" eaLnBrk="0" fontAlgn="base" hangingPunct="0">
              <a:spcBef>
                <a:spcPct val="0"/>
              </a:spcBef>
              <a:spcAft>
                <a:spcPct val="0"/>
              </a:spcAft>
              <a:defRPr sz="1500">
                <a:solidFill>
                  <a:schemeClr val="tx1"/>
                </a:solidFill>
                <a:latin typeface="Arial" pitchFamily="34" charset="0"/>
              </a:defRPr>
            </a:lvl9pPr>
          </a:lstStyle>
          <a:p>
            <a:fld id="{9ECC09E2-1840-4D6F-AC95-0B0B98775C4E}" type="slidenum">
              <a:rPr lang="ja-JP" altLang="en-US" sz="1000">
                <a:latin typeface="Times New Roman" pitchFamily="18" charset="0"/>
              </a:rPr>
              <a:pPr/>
              <a:t>6</a:t>
            </a:fld>
            <a:endParaRPr lang="en-US" altLang="ja-JP" sz="1000">
              <a:latin typeface="Times New Roman" pitchFamily="18" charset="0"/>
            </a:endParaRPr>
          </a:p>
        </p:txBody>
      </p:sp>
    </p:spTree>
    <p:extLst>
      <p:ext uri="{BB962C8B-B14F-4D97-AF65-F5344CB8AC3E}">
        <p14:creationId xmlns:p14="http://schemas.microsoft.com/office/powerpoint/2010/main" val="155712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 イメージ プレースホルダ 1"/>
          <p:cNvSpPr>
            <a:spLocks noGrp="1" noRot="1" noChangeAspect="1" noTextEdit="1"/>
          </p:cNvSpPr>
          <p:nvPr>
            <p:ph type="sldImg"/>
          </p:nvPr>
        </p:nvSpPr>
        <p:spPr>
          <a:xfrm>
            <a:off x="609600" y="746125"/>
            <a:ext cx="5589588" cy="3725863"/>
          </a:xfrm>
          <a:ln/>
        </p:spPr>
      </p:sp>
      <p:sp>
        <p:nvSpPr>
          <p:cNvPr id="244739" name="ノート プレースホルダ 2"/>
          <p:cNvSpPr>
            <a:spLocks noGrp="1"/>
          </p:cNvSpPr>
          <p:nvPr>
            <p:ph type="body" idx="1"/>
          </p:nvPr>
        </p:nvSpPr>
        <p:spPr>
          <a:noFill/>
        </p:spPr>
        <p:txBody>
          <a:bodyPr/>
          <a:lstStyle/>
          <a:p>
            <a:pPr eaLnBrk="1" hangingPunct="1">
              <a:spcBef>
                <a:spcPct val="0"/>
              </a:spcBef>
            </a:pPr>
            <a:endParaRPr lang="ja-JP" altLang="en-US" smtClean="0"/>
          </a:p>
        </p:txBody>
      </p:sp>
      <p:sp>
        <p:nvSpPr>
          <p:cNvPr id="244740" name="スライド番号プレースホルダ 3"/>
          <p:cNvSpPr>
            <a:spLocks noGrp="1"/>
          </p:cNvSpPr>
          <p:nvPr>
            <p:ph type="sldNum" sz="quarter" idx="5"/>
          </p:nvPr>
        </p:nvSpPr>
        <p:spPr>
          <a:noFill/>
        </p:spPr>
        <p:txBody>
          <a:bodyPr/>
          <a:lstStyle>
            <a:lvl1pPr>
              <a:defRPr sz="1500">
                <a:solidFill>
                  <a:schemeClr val="tx1"/>
                </a:solidFill>
                <a:latin typeface="Arial" pitchFamily="34" charset="0"/>
              </a:defRPr>
            </a:lvl1pPr>
            <a:lvl2pPr marL="742895" indent="-285729">
              <a:defRPr sz="1500">
                <a:solidFill>
                  <a:schemeClr val="tx1"/>
                </a:solidFill>
                <a:latin typeface="Arial" pitchFamily="34" charset="0"/>
              </a:defRPr>
            </a:lvl2pPr>
            <a:lvl3pPr marL="1142915" indent="-228583">
              <a:defRPr sz="1500">
                <a:solidFill>
                  <a:schemeClr val="tx1"/>
                </a:solidFill>
                <a:latin typeface="Arial" pitchFamily="34" charset="0"/>
              </a:defRPr>
            </a:lvl3pPr>
            <a:lvl4pPr marL="1600081" indent="-228583">
              <a:defRPr sz="1500">
                <a:solidFill>
                  <a:schemeClr val="tx1"/>
                </a:solidFill>
                <a:latin typeface="Arial" pitchFamily="34" charset="0"/>
              </a:defRPr>
            </a:lvl4pPr>
            <a:lvl5pPr marL="2057247" indent="-228583">
              <a:defRPr sz="1500">
                <a:solidFill>
                  <a:schemeClr val="tx1"/>
                </a:solidFill>
                <a:latin typeface="Arial" pitchFamily="34" charset="0"/>
              </a:defRPr>
            </a:lvl5pPr>
            <a:lvl6pPr marL="2514414" indent="-228583" eaLnBrk="0" fontAlgn="base" hangingPunct="0">
              <a:spcBef>
                <a:spcPct val="0"/>
              </a:spcBef>
              <a:spcAft>
                <a:spcPct val="0"/>
              </a:spcAft>
              <a:defRPr sz="1500">
                <a:solidFill>
                  <a:schemeClr val="tx1"/>
                </a:solidFill>
                <a:latin typeface="Arial" pitchFamily="34" charset="0"/>
              </a:defRPr>
            </a:lvl6pPr>
            <a:lvl7pPr marL="2971581" indent="-228583" eaLnBrk="0" fontAlgn="base" hangingPunct="0">
              <a:spcBef>
                <a:spcPct val="0"/>
              </a:spcBef>
              <a:spcAft>
                <a:spcPct val="0"/>
              </a:spcAft>
              <a:defRPr sz="1500">
                <a:solidFill>
                  <a:schemeClr val="tx1"/>
                </a:solidFill>
                <a:latin typeface="Arial" pitchFamily="34" charset="0"/>
              </a:defRPr>
            </a:lvl7pPr>
            <a:lvl8pPr marL="3428747" indent="-228583" eaLnBrk="0" fontAlgn="base" hangingPunct="0">
              <a:spcBef>
                <a:spcPct val="0"/>
              </a:spcBef>
              <a:spcAft>
                <a:spcPct val="0"/>
              </a:spcAft>
              <a:defRPr sz="1500">
                <a:solidFill>
                  <a:schemeClr val="tx1"/>
                </a:solidFill>
                <a:latin typeface="Arial" pitchFamily="34" charset="0"/>
              </a:defRPr>
            </a:lvl8pPr>
            <a:lvl9pPr marL="3885913" indent="-228583" eaLnBrk="0" fontAlgn="base" hangingPunct="0">
              <a:spcBef>
                <a:spcPct val="0"/>
              </a:spcBef>
              <a:spcAft>
                <a:spcPct val="0"/>
              </a:spcAft>
              <a:defRPr sz="1500">
                <a:solidFill>
                  <a:schemeClr val="tx1"/>
                </a:solidFill>
                <a:latin typeface="Arial" pitchFamily="34" charset="0"/>
              </a:defRPr>
            </a:lvl9pPr>
          </a:lstStyle>
          <a:p>
            <a:fld id="{5AFAD925-9056-44A8-AC3B-861E2B80982E}" type="slidenum">
              <a:rPr lang="ja-JP" altLang="en-US" sz="1000">
                <a:solidFill>
                  <a:srgbClr val="000000"/>
                </a:solidFill>
                <a:latin typeface="Times New Roman" pitchFamily="18" charset="0"/>
              </a:rPr>
              <a:pPr/>
              <a:t>7</a:t>
            </a:fld>
            <a:endParaRPr lang="en-US" altLang="ja-JP" sz="1000">
              <a:solidFill>
                <a:srgbClr val="000000"/>
              </a:solidFill>
              <a:latin typeface="Times New Roman" pitchFamily="18" charset="0"/>
            </a:endParaRPr>
          </a:p>
        </p:txBody>
      </p:sp>
    </p:spTree>
    <p:extLst>
      <p:ext uri="{BB962C8B-B14F-4D97-AF65-F5344CB8AC3E}">
        <p14:creationId xmlns:p14="http://schemas.microsoft.com/office/powerpoint/2010/main" val="300267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eaLnBrk="0" hangingPunct="0">
              <a:lnSpc>
                <a:spcPct val="90000"/>
              </a:lnSpc>
              <a:defRPr kumimoji="0"/>
            </a:lvl1pPr>
          </a:lstStyle>
          <a:p>
            <a:pPr>
              <a:defRPr/>
            </a:pPr>
            <a:fld id="{BEE33706-B2D4-4C6E-B8F9-8FE799D1F13D}" type="datetime1">
              <a:rPr lang="ja-JP" altLang="en-US" smtClean="0"/>
              <a:t>2016/4/17</a:t>
            </a:fld>
            <a:endParaRPr lang="ja-JP" altLang="en-US"/>
          </a:p>
        </p:txBody>
      </p:sp>
      <p:sp>
        <p:nvSpPr>
          <p:cNvPr id="5"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AA73C015-247B-479C-85E7-4D3A3BA5DFC7}" type="slidenum">
              <a:rPr lang="ja-JP" altLang="en-US"/>
              <a:pPr>
                <a:defRPr/>
              </a:pPr>
              <a:t>‹#›</a:t>
            </a:fld>
            <a:endParaRPr lang="ja-JP" altLang="en-US"/>
          </a:p>
        </p:txBody>
      </p:sp>
    </p:spTree>
    <p:extLst>
      <p:ext uri="{BB962C8B-B14F-4D97-AF65-F5344CB8AC3E}">
        <p14:creationId xmlns:p14="http://schemas.microsoft.com/office/powerpoint/2010/main" val="271107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348" y="4800600"/>
            <a:ext cx="6172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016348" y="612775"/>
            <a:ext cx="6172200" cy="4114800"/>
          </a:xfrm>
        </p:spPr>
        <p:txBody>
          <a:bodyPr rtlCol="0">
            <a:normAutofit/>
          </a:bodyPr>
          <a:lstStyle>
            <a:lvl1pPr marL="0" indent="0">
              <a:buNone/>
              <a:defRPr sz="3200"/>
            </a:lvl1pPr>
            <a:lvl2pPr marL="456826" indent="0">
              <a:buNone/>
              <a:defRPr sz="2800"/>
            </a:lvl2pPr>
            <a:lvl3pPr marL="913649" indent="0">
              <a:buNone/>
              <a:defRPr sz="2400"/>
            </a:lvl3pPr>
            <a:lvl4pPr marL="1370479" indent="0">
              <a:buNone/>
              <a:defRPr sz="2000"/>
            </a:lvl4pPr>
            <a:lvl5pPr marL="1827304" indent="0">
              <a:buNone/>
              <a:defRPr sz="2000"/>
            </a:lvl5pPr>
            <a:lvl6pPr marL="2284129" indent="0">
              <a:buNone/>
              <a:defRPr sz="2000"/>
            </a:lvl6pPr>
            <a:lvl7pPr marL="2740953" indent="0">
              <a:buNone/>
              <a:defRPr sz="2000"/>
            </a:lvl7pPr>
            <a:lvl8pPr marL="3197780" indent="0">
              <a:buNone/>
              <a:defRPr sz="2000"/>
            </a:lvl8pPr>
            <a:lvl9pPr marL="3654607"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016348" y="5367345"/>
            <a:ext cx="6172200" cy="804862"/>
          </a:xfrm>
        </p:spPr>
        <p:txBody>
          <a:bodyPr/>
          <a:lstStyle>
            <a:lvl1pPr marL="0" indent="0">
              <a:buNone/>
              <a:defRPr sz="1400"/>
            </a:lvl1pPr>
            <a:lvl2pPr marL="456826" indent="0">
              <a:buNone/>
              <a:defRPr sz="1200"/>
            </a:lvl2pPr>
            <a:lvl3pPr marL="913649" indent="0">
              <a:buNone/>
              <a:defRPr sz="1000"/>
            </a:lvl3pPr>
            <a:lvl4pPr marL="1370479" indent="0">
              <a:buNone/>
              <a:defRPr sz="900"/>
            </a:lvl4pPr>
            <a:lvl5pPr marL="1827304" indent="0">
              <a:buNone/>
              <a:defRPr sz="900"/>
            </a:lvl5pPr>
            <a:lvl6pPr marL="2284129" indent="0">
              <a:buNone/>
              <a:defRPr sz="900"/>
            </a:lvl6pPr>
            <a:lvl7pPr marL="2740953" indent="0">
              <a:buNone/>
              <a:defRPr sz="900"/>
            </a:lvl7pPr>
            <a:lvl8pPr marL="3197780" indent="0">
              <a:buNone/>
              <a:defRPr sz="900"/>
            </a:lvl8pPr>
            <a:lvl9pPr marL="3654607"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eaLnBrk="0" hangingPunct="0">
              <a:lnSpc>
                <a:spcPct val="90000"/>
              </a:lnSpc>
              <a:defRPr kumimoji="0"/>
            </a:lvl1pPr>
          </a:lstStyle>
          <a:p>
            <a:pPr>
              <a:defRPr/>
            </a:pPr>
            <a:fld id="{32A64DD7-BA94-4D25-A7E7-932DC3C3D13C}" type="datetime1">
              <a:rPr lang="ja-JP" altLang="en-US" smtClean="0"/>
              <a:t>2016/4/17</a:t>
            </a:fld>
            <a:endParaRPr lang="ja-JP" altLang="en-US"/>
          </a:p>
        </p:txBody>
      </p:sp>
      <p:sp>
        <p:nvSpPr>
          <p:cNvPr id="6"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245EB107-1DA7-47FA-9C6A-3E5BFE555395}" type="slidenum">
              <a:rPr lang="ja-JP" altLang="en-US"/>
              <a:pPr>
                <a:defRPr/>
              </a:pPr>
              <a:t>‹#›</a:t>
            </a:fld>
            <a:endParaRPr lang="ja-JP" altLang="en-US"/>
          </a:p>
        </p:txBody>
      </p:sp>
    </p:spTree>
    <p:extLst>
      <p:ext uri="{BB962C8B-B14F-4D97-AF65-F5344CB8AC3E}">
        <p14:creationId xmlns:p14="http://schemas.microsoft.com/office/powerpoint/2010/main" val="290299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eaLnBrk="0" hangingPunct="0">
              <a:lnSpc>
                <a:spcPct val="90000"/>
              </a:lnSpc>
              <a:defRPr kumimoji="0"/>
            </a:lvl1pPr>
          </a:lstStyle>
          <a:p>
            <a:pPr>
              <a:defRPr/>
            </a:pPr>
            <a:fld id="{48A4CB14-77C2-42F4-B16C-33CDA0C22D62}" type="datetime1">
              <a:rPr lang="ja-JP" altLang="en-US" smtClean="0"/>
              <a:t>2016/4/17</a:t>
            </a:fld>
            <a:endParaRPr lang="ja-JP" altLang="en-US"/>
          </a:p>
        </p:txBody>
      </p:sp>
      <p:sp>
        <p:nvSpPr>
          <p:cNvPr id="5"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FE3E82BF-9CE4-4EFD-97AB-17747EE5B828}" type="slidenum">
              <a:rPr lang="ja-JP" altLang="en-US"/>
              <a:pPr>
                <a:defRPr/>
              </a:pPr>
              <a:t>‹#›</a:t>
            </a:fld>
            <a:endParaRPr lang="ja-JP" altLang="en-US"/>
          </a:p>
        </p:txBody>
      </p:sp>
    </p:spTree>
    <p:extLst>
      <p:ext uri="{BB962C8B-B14F-4D97-AF65-F5344CB8AC3E}">
        <p14:creationId xmlns:p14="http://schemas.microsoft.com/office/powerpoint/2010/main" val="77372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8076" y="274699"/>
            <a:ext cx="2314575"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14369" y="274699"/>
            <a:ext cx="6772275"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eaLnBrk="0" hangingPunct="0">
              <a:lnSpc>
                <a:spcPct val="90000"/>
              </a:lnSpc>
              <a:defRPr kumimoji="0"/>
            </a:lvl1pPr>
          </a:lstStyle>
          <a:p>
            <a:pPr>
              <a:defRPr/>
            </a:pPr>
            <a:fld id="{E0EC55F4-5168-4F13-9FE3-E3609F116952}" type="datetime1">
              <a:rPr lang="ja-JP" altLang="en-US" smtClean="0"/>
              <a:t>2016/4/17</a:t>
            </a:fld>
            <a:endParaRPr lang="ja-JP" altLang="en-US"/>
          </a:p>
        </p:txBody>
      </p:sp>
      <p:sp>
        <p:nvSpPr>
          <p:cNvPr id="5"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11CF4B32-FA04-4E4E-9B82-EBDA49A0FA13}" type="slidenum">
              <a:rPr lang="ja-JP" altLang="en-US"/>
              <a:pPr>
                <a:defRPr/>
              </a:pPr>
              <a:t>‹#›</a:t>
            </a:fld>
            <a:endParaRPr lang="ja-JP" altLang="en-US"/>
          </a:p>
        </p:txBody>
      </p:sp>
    </p:spTree>
    <p:extLst>
      <p:ext uri="{BB962C8B-B14F-4D97-AF65-F5344CB8AC3E}">
        <p14:creationId xmlns:p14="http://schemas.microsoft.com/office/powerpoint/2010/main" val="3794949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6" y="274638"/>
            <a:ext cx="92583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14359" y="1600215"/>
            <a:ext cx="455002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5222634" y="1600200"/>
            <a:ext cx="455002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5222634" y="3938659"/>
            <a:ext cx="455002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514915" y="6245225"/>
            <a:ext cx="2400246" cy="476250"/>
          </a:xfrm>
        </p:spPr>
        <p:txBody>
          <a:bodyPr/>
          <a:lstStyle>
            <a:lvl1pPr eaLnBrk="0" hangingPunct="0">
              <a:lnSpc>
                <a:spcPct val="90000"/>
              </a:lnSpc>
              <a:defRPr kumimoji="0">
                <a:solidFill>
                  <a:prstClr val="black">
                    <a:tint val="75000"/>
                  </a:prstClr>
                </a:solidFill>
              </a:defRPr>
            </a:lvl1pPr>
          </a:lstStyle>
          <a:p>
            <a:pPr>
              <a:defRPr/>
            </a:pPr>
            <a:fld id="{23D20310-8D17-4A73-9B1E-735450A82322}" type="datetime1">
              <a:rPr lang="ja-JP" altLang="en-US" smtClean="0"/>
              <a:t>2016/4/17</a:t>
            </a:fld>
            <a:endParaRPr lang="en-US" altLang="ja-JP"/>
          </a:p>
        </p:txBody>
      </p:sp>
      <p:sp>
        <p:nvSpPr>
          <p:cNvPr id="7" name="フッター プレースホルダー 6"/>
          <p:cNvSpPr>
            <a:spLocks noGrp="1"/>
          </p:cNvSpPr>
          <p:nvPr>
            <p:ph type="ftr" sz="quarter" idx="11"/>
          </p:nvPr>
        </p:nvSpPr>
        <p:spPr>
          <a:xfrm>
            <a:off x="3514014" y="6245225"/>
            <a:ext cx="3258975" cy="476250"/>
          </a:xfrm>
        </p:spPr>
        <p:txBody>
          <a:bodyPr/>
          <a:lstStyle>
            <a:lvl1pPr eaLnBrk="0" hangingPunct="0">
              <a:lnSpc>
                <a:spcPct val="90000"/>
              </a:lnSpc>
              <a:defRPr kumimoji="0">
                <a:solidFill>
                  <a:prstClr val="black">
                    <a:tint val="75000"/>
                  </a:prstClr>
                </a:solidFill>
              </a:defRPr>
            </a:lvl1pPr>
          </a:lstStyle>
          <a:p>
            <a:pPr>
              <a:defRPr/>
            </a:pPr>
            <a:endParaRPr lang="en-US" altLang="ja-JP"/>
          </a:p>
        </p:txBody>
      </p:sp>
      <p:sp>
        <p:nvSpPr>
          <p:cNvPr id="8" name="スライド番号プレースホルダー 7"/>
          <p:cNvSpPr>
            <a:spLocks noGrp="1"/>
          </p:cNvSpPr>
          <p:nvPr>
            <p:ph type="sldNum" sz="quarter" idx="12"/>
          </p:nvPr>
        </p:nvSpPr>
        <p:spPr>
          <a:xfrm>
            <a:off x="7371839" y="6245225"/>
            <a:ext cx="2400246" cy="476250"/>
          </a:xfrm>
        </p:spPr>
        <p:txBody>
          <a:bodyPr/>
          <a:lstStyle>
            <a:lvl1pPr eaLnBrk="0" hangingPunct="0">
              <a:lnSpc>
                <a:spcPct val="90000"/>
              </a:lnSpc>
              <a:defRPr kumimoji="0">
                <a:solidFill>
                  <a:prstClr val="black">
                    <a:tint val="75000"/>
                  </a:prstClr>
                </a:solidFill>
              </a:defRPr>
            </a:lvl1pPr>
          </a:lstStyle>
          <a:p>
            <a:pPr>
              <a:defRPr/>
            </a:pPr>
            <a:fld id="{2E8B4C46-6D0D-43DF-B179-563F436FDC90}" type="slidenum">
              <a:rPr lang="en-US" altLang="ja-JP"/>
              <a:pPr>
                <a:defRPr/>
              </a:pPr>
              <a:t>‹#›</a:t>
            </a:fld>
            <a:endParaRPr lang="en-US" altLang="ja-JP"/>
          </a:p>
        </p:txBody>
      </p:sp>
    </p:spTree>
    <p:extLst>
      <p:ext uri="{BB962C8B-B14F-4D97-AF65-F5344CB8AC3E}">
        <p14:creationId xmlns:p14="http://schemas.microsoft.com/office/powerpoint/2010/main" val="2805779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514356" y="274638"/>
            <a:ext cx="92583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514383" y="1600200"/>
            <a:ext cx="4543425"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229262" y="1600200"/>
            <a:ext cx="4543425"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14383" y="3938639"/>
            <a:ext cx="4543425"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229262" y="3938639"/>
            <a:ext cx="4543425"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eaLnBrk="0" hangingPunct="0">
              <a:defRPr kumimoji="0"/>
            </a:lvl1pPr>
          </a:lstStyle>
          <a:p>
            <a:pPr>
              <a:defRPr/>
            </a:pPr>
            <a:fld id="{9F21FA0E-B4B7-4373-BA79-58EBC56477E2}" type="datetime1">
              <a:rPr lang="ja-JP" altLang="en-US" smtClean="0"/>
              <a:t>2016/4/17</a:t>
            </a:fld>
            <a:endParaRPr lang="en-US" altLang="ja-JP"/>
          </a:p>
        </p:txBody>
      </p:sp>
      <p:sp>
        <p:nvSpPr>
          <p:cNvPr id="8"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a:lvl1pPr>
          </a:lstStyle>
          <a:p>
            <a:pPr>
              <a:defRPr/>
            </a:pPr>
            <a:fld id="{C0537B7E-A5C0-4A9E-A399-4D8F28993727}" type="slidenum">
              <a:rPr lang="en-US" altLang="ja-JP"/>
              <a:pPr>
                <a:defRPr/>
              </a:pPr>
              <a:t>‹#›</a:t>
            </a:fld>
            <a:endParaRPr lang="en-US" altLang="ja-JP"/>
          </a:p>
        </p:txBody>
      </p:sp>
    </p:spTree>
    <p:extLst>
      <p:ext uri="{BB962C8B-B14F-4D97-AF65-F5344CB8AC3E}">
        <p14:creationId xmlns:p14="http://schemas.microsoft.com/office/powerpoint/2010/main" val="94294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771522" y="610081"/>
            <a:ext cx="8744027" cy="1142001"/>
          </a:xfrm>
        </p:spPr>
        <p:txBody>
          <a:bodyPr/>
          <a:lstStyle/>
          <a:p>
            <a:r>
              <a:rPr lang="ja-JP" altLang="en-US" smtClean="0"/>
              <a:t>マスター タイトルの書式設定</a:t>
            </a:r>
            <a:endParaRPr lang="ja-JP" altLang="en-US"/>
          </a:p>
        </p:txBody>
      </p:sp>
      <p:sp>
        <p:nvSpPr>
          <p:cNvPr id="3" name="グラフ プレースホルダー 2"/>
          <p:cNvSpPr>
            <a:spLocks noGrp="1"/>
          </p:cNvSpPr>
          <p:nvPr>
            <p:ph type="chart" idx="1"/>
          </p:nvPr>
        </p:nvSpPr>
        <p:spPr>
          <a:xfrm>
            <a:off x="771522" y="1981278"/>
            <a:ext cx="8744027" cy="4115399"/>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kumimoji="1"/>
            </a:lvl1pPr>
          </a:lstStyle>
          <a:p>
            <a:pPr>
              <a:defRPr/>
            </a:pPr>
            <a:fld id="{D85C30AB-27BC-4A8E-8308-79E780437A48}" type="datetime1">
              <a:rPr lang="ja-JP" altLang="en-US" smtClean="0"/>
              <a:t>2016/4/17</a:t>
            </a:fld>
            <a:endParaRPr lang="en-US" altLang="ja-JP"/>
          </a:p>
        </p:txBody>
      </p:sp>
      <p:sp>
        <p:nvSpPr>
          <p:cNvPr id="5" name="Rectangle 5"/>
          <p:cNvSpPr>
            <a:spLocks noGrp="1" noChangeArrowheads="1"/>
          </p:cNvSpPr>
          <p:nvPr>
            <p:ph type="ftr" sz="quarter" idx="11"/>
          </p:nvPr>
        </p:nvSpPr>
        <p:spPr/>
        <p:txBody>
          <a:bodyPr/>
          <a:lstStyle>
            <a:lvl1pPr>
              <a:defRPr kumimoji="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kumimoji="1"/>
            </a:lvl1pPr>
          </a:lstStyle>
          <a:p>
            <a:pPr>
              <a:defRPr/>
            </a:pPr>
            <a:fld id="{717D9BD9-27D8-4EF5-8209-85A4D0A48892}" type="slidenum">
              <a:rPr lang="ja-JP" altLang="en-US"/>
              <a:pPr>
                <a:defRPr/>
              </a:pPr>
              <a:t>‹#›</a:t>
            </a:fld>
            <a:endParaRPr lang="en-US" altLang="ja-JP"/>
          </a:p>
        </p:txBody>
      </p:sp>
    </p:spTree>
    <p:extLst>
      <p:ext uri="{BB962C8B-B14F-4D97-AF65-F5344CB8AC3E}">
        <p14:creationId xmlns:p14="http://schemas.microsoft.com/office/powerpoint/2010/main" val="366430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45" y="2130547"/>
            <a:ext cx="874395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43085" y="3886200"/>
            <a:ext cx="7200900" cy="1752600"/>
          </a:xfrm>
        </p:spPr>
        <p:txBody>
          <a:bodyPr/>
          <a:lstStyle>
            <a:lvl1pPr marL="0" indent="0" algn="ctr">
              <a:buNone/>
              <a:defRPr>
                <a:solidFill>
                  <a:schemeClr val="tx1">
                    <a:tint val="75000"/>
                  </a:schemeClr>
                </a:solidFill>
              </a:defRPr>
            </a:lvl1pPr>
            <a:lvl2pPr marL="456826" indent="0" algn="ctr">
              <a:buNone/>
              <a:defRPr>
                <a:solidFill>
                  <a:schemeClr val="tx1">
                    <a:tint val="75000"/>
                  </a:schemeClr>
                </a:solidFill>
              </a:defRPr>
            </a:lvl2pPr>
            <a:lvl3pPr marL="913649" indent="0" algn="ctr">
              <a:buNone/>
              <a:defRPr>
                <a:solidFill>
                  <a:schemeClr val="tx1">
                    <a:tint val="75000"/>
                  </a:schemeClr>
                </a:solidFill>
              </a:defRPr>
            </a:lvl3pPr>
            <a:lvl4pPr marL="1370479" indent="0" algn="ctr">
              <a:buNone/>
              <a:defRPr>
                <a:solidFill>
                  <a:schemeClr val="tx1">
                    <a:tint val="75000"/>
                  </a:schemeClr>
                </a:solidFill>
              </a:defRPr>
            </a:lvl4pPr>
            <a:lvl5pPr marL="1827304" indent="0" algn="ctr">
              <a:buNone/>
              <a:defRPr>
                <a:solidFill>
                  <a:schemeClr val="tx1">
                    <a:tint val="75000"/>
                  </a:schemeClr>
                </a:solidFill>
              </a:defRPr>
            </a:lvl5pPr>
            <a:lvl6pPr marL="2284129" indent="0" algn="ctr">
              <a:buNone/>
              <a:defRPr>
                <a:solidFill>
                  <a:schemeClr val="tx1">
                    <a:tint val="75000"/>
                  </a:schemeClr>
                </a:solidFill>
              </a:defRPr>
            </a:lvl6pPr>
            <a:lvl7pPr marL="2740953" indent="0" algn="ctr">
              <a:buNone/>
              <a:defRPr>
                <a:solidFill>
                  <a:schemeClr val="tx1">
                    <a:tint val="75000"/>
                  </a:schemeClr>
                </a:solidFill>
              </a:defRPr>
            </a:lvl7pPr>
            <a:lvl8pPr marL="3197780" indent="0" algn="ctr">
              <a:buNone/>
              <a:defRPr>
                <a:solidFill>
                  <a:schemeClr val="tx1">
                    <a:tint val="75000"/>
                  </a:schemeClr>
                </a:solidFill>
              </a:defRPr>
            </a:lvl8pPr>
            <a:lvl9pPr marL="3654607"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eaLnBrk="0" hangingPunct="0">
              <a:lnSpc>
                <a:spcPct val="90000"/>
              </a:lnSpc>
              <a:defRPr kumimoji="0"/>
            </a:lvl1pPr>
          </a:lstStyle>
          <a:p>
            <a:pPr>
              <a:defRPr/>
            </a:pPr>
            <a:fld id="{519900A4-E64A-4C39-ADD7-4AE3C00CF28E}" type="datetime1">
              <a:rPr lang="ja-JP" altLang="en-US" smtClean="0"/>
              <a:t>2016/4/17</a:t>
            </a:fld>
            <a:endParaRPr lang="ja-JP" altLang="en-US"/>
          </a:p>
        </p:txBody>
      </p:sp>
      <p:sp>
        <p:nvSpPr>
          <p:cNvPr id="5"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1E6F6D4A-145F-41A3-A830-71820D3EBA74}" type="slidenum">
              <a:rPr lang="ja-JP" altLang="en-US"/>
              <a:pPr>
                <a:defRPr/>
              </a:pPr>
              <a:t>‹#›</a:t>
            </a:fld>
            <a:endParaRPr lang="ja-JP" altLang="en-US"/>
          </a:p>
        </p:txBody>
      </p:sp>
    </p:spTree>
    <p:extLst>
      <p:ext uri="{BB962C8B-B14F-4D97-AF65-F5344CB8AC3E}">
        <p14:creationId xmlns:p14="http://schemas.microsoft.com/office/powerpoint/2010/main" val="203132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eaLnBrk="0" hangingPunct="0">
              <a:lnSpc>
                <a:spcPct val="90000"/>
              </a:lnSpc>
              <a:defRPr kumimoji="0"/>
            </a:lvl1pPr>
          </a:lstStyle>
          <a:p>
            <a:pPr>
              <a:defRPr/>
            </a:pPr>
            <a:fld id="{B0A6A369-C0F4-4ECC-940C-783B257FB2BD}" type="datetime1">
              <a:rPr lang="ja-JP" altLang="en-US" smtClean="0"/>
              <a:t>2016/4/17</a:t>
            </a:fld>
            <a:endParaRPr lang="ja-JP" altLang="en-US"/>
          </a:p>
        </p:txBody>
      </p:sp>
      <p:sp>
        <p:nvSpPr>
          <p:cNvPr id="5"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4A13772E-63C8-4FF2-A394-6B1C18856631}" type="slidenum">
              <a:rPr lang="ja-JP" altLang="en-US"/>
              <a:pPr>
                <a:defRPr/>
              </a:pPr>
              <a:t>‹#›</a:t>
            </a:fld>
            <a:endParaRPr lang="ja-JP" altLang="en-US"/>
          </a:p>
        </p:txBody>
      </p:sp>
    </p:spTree>
    <p:extLst>
      <p:ext uri="{BB962C8B-B14F-4D97-AF65-F5344CB8AC3E}">
        <p14:creationId xmlns:p14="http://schemas.microsoft.com/office/powerpoint/2010/main" val="292067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12613" y="4407022"/>
            <a:ext cx="874395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12613" y="2906713"/>
            <a:ext cx="8743950" cy="1500187"/>
          </a:xfrm>
        </p:spPr>
        <p:txBody>
          <a:bodyPr anchor="b"/>
          <a:lstStyle>
            <a:lvl1pPr marL="0" indent="0">
              <a:buNone/>
              <a:defRPr sz="2000">
                <a:solidFill>
                  <a:schemeClr val="tx1">
                    <a:tint val="75000"/>
                  </a:schemeClr>
                </a:solidFill>
              </a:defRPr>
            </a:lvl1pPr>
            <a:lvl2pPr marL="456826" indent="0">
              <a:buNone/>
              <a:defRPr sz="1800">
                <a:solidFill>
                  <a:schemeClr val="tx1">
                    <a:tint val="75000"/>
                  </a:schemeClr>
                </a:solidFill>
              </a:defRPr>
            </a:lvl2pPr>
            <a:lvl3pPr marL="913649" indent="0">
              <a:buNone/>
              <a:defRPr sz="1600">
                <a:solidFill>
                  <a:schemeClr val="tx1">
                    <a:tint val="75000"/>
                  </a:schemeClr>
                </a:solidFill>
              </a:defRPr>
            </a:lvl3pPr>
            <a:lvl4pPr marL="1370479" indent="0">
              <a:buNone/>
              <a:defRPr sz="1400">
                <a:solidFill>
                  <a:schemeClr val="tx1">
                    <a:tint val="75000"/>
                  </a:schemeClr>
                </a:solidFill>
              </a:defRPr>
            </a:lvl4pPr>
            <a:lvl5pPr marL="1827304" indent="0">
              <a:buNone/>
              <a:defRPr sz="1400">
                <a:solidFill>
                  <a:schemeClr val="tx1">
                    <a:tint val="75000"/>
                  </a:schemeClr>
                </a:solidFill>
              </a:defRPr>
            </a:lvl5pPr>
            <a:lvl6pPr marL="2284129" indent="0">
              <a:buNone/>
              <a:defRPr sz="1400">
                <a:solidFill>
                  <a:schemeClr val="tx1">
                    <a:tint val="75000"/>
                  </a:schemeClr>
                </a:solidFill>
              </a:defRPr>
            </a:lvl6pPr>
            <a:lvl7pPr marL="2740953" indent="0">
              <a:buNone/>
              <a:defRPr sz="1400">
                <a:solidFill>
                  <a:schemeClr val="tx1">
                    <a:tint val="75000"/>
                  </a:schemeClr>
                </a:solidFill>
              </a:defRPr>
            </a:lvl7pPr>
            <a:lvl8pPr marL="3197780" indent="0">
              <a:buNone/>
              <a:defRPr sz="1400">
                <a:solidFill>
                  <a:schemeClr val="tx1">
                    <a:tint val="75000"/>
                  </a:schemeClr>
                </a:solidFill>
              </a:defRPr>
            </a:lvl8pPr>
            <a:lvl9pPr marL="3654607"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eaLnBrk="0" hangingPunct="0">
              <a:lnSpc>
                <a:spcPct val="90000"/>
              </a:lnSpc>
              <a:defRPr kumimoji="0"/>
            </a:lvl1pPr>
          </a:lstStyle>
          <a:p>
            <a:pPr>
              <a:defRPr/>
            </a:pPr>
            <a:fld id="{66915A29-4D7F-43FA-9EBD-DD9606D7717E}" type="datetime1">
              <a:rPr lang="ja-JP" altLang="en-US" smtClean="0"/>
              <a:t>2016/4/17</a:t>
            </a:fld>
            <a:endParaRPr lang="ja-JP" altLang="en-US"/>
          </a:p>
        </p:txBody>
      </p:sp>
      <p:sp>
        <p:nvSpPr>
          <p:cNvPr id="5"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210D4DD9-19ED-4026-A3C1-D06F467409A3}" type="slidenum">
              <a:rPr lang="ja-JP" altLang="en-US"/>
              <a:pPr>
                <a:defRPr/>
              </a:pPr>
              <a:t>‹#›</a:t>
            </a:fld>
            <a:endParaRPr lang="ja-JP" altLang="en-US"/>
          </a:p>
        </p:txBody>
      </p:sp>
    </p:spTree>
    <p:extLst>
      <p:ext uri="{BB962C8B-B14F-4D97-AF65-F5344CB8AC3E}">
        <p14:creationId xmlns:p14="http://schemas.microsoft.com/office/powerpoint/2010/main" val="365605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14383" y="1600215"/>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229252" y="1600215"/>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eaLnBrk="0" hangingPunct="0">
              <a:lnSpc>
                <a:spcPct val="90000"/>
              </a:lnSpc>
              <a:defRPr kumimoji="0"/>
            </a:lvl1pPr>
          </a:lstStyle>
          <a:p>
            <a:pPr>
              <a:defRPr/>
            </a:pPr>
            <a:fld id="{4A30D34A-17B4-4B4F-8825-4F1C611D2736}" type="datetime1">
              <a:rPr lang="ja-JP" altLang="en-US" smtClean="0"/>
              <a:t>2016/4/17</a:t>
            </a:fld>
            <a:endParaRPr lang="ja-JP" altLang="en-US"/>
          </a:p>
        </p:txBody>
      </p:sp>
      <p:sp>
        <p:nvSpPr>
          <p:cNvPr id="6"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4032D063-6896-4F33-8D10-E7531D442A00}" type="slidenum">
              <a:rPr lang="ja-JP" altLang="en-US"/>
              <a:pPr>
                <a:defRPr/>
              </a:pPr>
              <a:t>‹#›</a:t>
            </a:fld>
            <a:endParaRPr lang="ja-JP" altLang="en-US"/>
          </a:p>
        </p:txBody>
      </p:sp>
    </p:spTree>
    <p:extLst>
      <p:ext uri="{BB962C8B-B14F-4D97-AF65-F5344CB8AC3E}">
        <p14:creationId xmlns:p14="http://schemas.microsoft.com/office/powerpoint/2010/main" val="105137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14355" y="1535113"/>
            <a:ext cx="4545212" cy="639762"/>
          </a:xfrm>
        </p:spPr>
        <p:txBody>
          <a:bodyPr anchor="b"/>
          <a:lstStyle>
            <a:lvl1pPr marL="0" indent="0">
              <a:buNone/>
              <a:defRPr sz="2400" b="1"/>
            </a:lvl1pPr>
            <a:lvl2pPr marL="456826" indent="0">
              <a:buNone/>
              <a:defRPr sz="2000" b="1"/>
            </a:lvl2pPr>
            <a:lvl3pPr marL="913649" indent="0">
              <a:buNone/>
              <a:defRPr sz="1800" b="1"/>
            </a:lvl3pPr>
            <a:lvl4pPr marL="1370479" indent="0">
              <a:buNone/>
              <a:defRPr sz="1600" b="1"/>
            </a:lvl4pPr>
            <a:lvl5pPr marL="1827304" indent="0">
              <a:buNone/>
              <a:defRPr sz="1600" b="1"/>
            </a:lvl5pPr>
            <a:lvl6pPr marL="2284129" indent="0">
              <a:buNone/>
              <a:defRPr sz="1600" b="1"/>
            </a:lvl6pPr>
            <a:lvl7pPr marL="2740953" indent="0">
              <a:buNone/>
              <a:defRPr sz="1600" b="1"/>
            </a:lvl7pPr>
            <a:lvl8pPr marL="3197780" indent="0">
              <a:buNone/>
              <a:defRPr sz="1600" b="1"/>
            </a:lvl8pPr>
            <a:lvl9pPr marL="3654607"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14355"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225666" y="1535113"/>
            <a:ext cx="4546997" cy="639762"/>
          </a:xfrm>
        </p:spPr>
        <p:txBody>
          <a:bodyPr anchor="b"/>
          <a:lstStyle>
            <a:lvl1pPr marL="0" indent="0">
              <a:buNone/>
              <a:defRPr sz="2400" b="1"/>
            </a:lvl1pPr>
            <a:lvl2pPr marL="456826" indent="0">
              <a:buNone/>
              <a:defRPr sz="2000" b="1"/>
            </a:lvl2pPr>
            <a:lvl3pPr marL="913649" indent="0">
              <a:buNone/>
              <a:defRPr sz="1800" b="1"/>
            </a:lvl3pPr>
            <a:lvl4pPr marL="1370479" indent="0">
              <a:buNone/>
              <a:defRPr sz="1600" b="1"/>
            </a:lvl4pPr>
            <a:lvl5pPr marL="1827304" indent="0">
              <a:buNone/>
              <a:defRPr sz="1600" b="1"/>
            </a:lvl5pPr>
            <a:lvl6pPr marL="2284129" indent="0">
              <a:buNone/>
              <a:defRPr sz="1600" b="1"/>
            </a:lvl6pPr>
            <a:lvl7pPr marL="2740953" indent="0">
              <a:buNone/>
              <a:defRPr sz="1600" b="1"/>
            </a:lvl7pPr>
            <a:lvl8pPr marL="3197780" indent="0">
              <a:buNone/>
              <a:defRPr sz="1600" b="1"/>
            </a:lvl8pPr>
            <a:lvl9pPr marL="3654607"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225666"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eaLnBrk="0" hangingPunct="0">
              <a:lnSpc>
                <a:spcPct val="90000"/>
              </a:lnSpc>
              <a:defRPr kumimoji="0"/>
            </a:lvl1pPr>
          </a:lstStyle>
          <a:p>
            <a:pPr>
              <a:defRPr/>
            </a:pPr>
            <a:fld id="{A7C6E5B6-6244-43C2-81BC-6197A95EDB8A}" type="datetime1">
              <a:rPr lang="ja-JP" altLang="en-US" smtClean="0"/>
              <a:t>2016/4/17</a:t>
            </a:fld>
            <a:endParaRPr lang="ja-JP" altLang="en-US"/>
          </a:p>
        </p:txBody>
      </p:sp>
      <p:sp>
        <p:nvSpPr>
          <p:cNvPr id="8"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81F0B762-945F-4FDB-8A4E-9EA2D95E3AFE}" type="slidenum">
              <a:rPr lang="ja-JP" altLang="en-US"/>
              <a:pPr>
                <a:defRPr/>
              </a:pPr>
              <a:t>‹#›</a:t>
            </a:fld>
            <a:endParaRPr lang="ja-JP" altLang="en-US"/>
          </a:p>
        </p:txBody>
      </p:sp>
    </p:spTree>
    <p:extLst>
      <p:ext uri="{BB962C8B-B14F-4D97-AF65-F5344CB8AC3E}">
        <p14:creationId xmlns:p14="http://schemas.microsoft.com/office/powerpoint/2010/main" val="21155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eaLnBrk="0" hangingPunct="0">
              <a:lnSpc>
                <a:spcPct val="90000"/>
              </a:lnSpc>
              <a:defRPr kumimoji="0"/>
            </a:lvl1pPr>
          </a:lstStyle>
          <a:p>
            <a:pPr>
              <a:defRPr/>
            </a:pPr>
            <a:fld id="{E3EFDBC5-2A06-47E2-93E3-6217461781A6}" type="datetime1">
              <a:rPr lang="ja-JP" altLang="en-US" smtClean="0"/>
              <a:t>2016/4/17</a:t>
            </a:fld>
            <a:endParaRPr lang="ja-JP" altLang="en-US"/>
          </a:p>
        </p:txBody>
      </p:sp>
      <p:sp>
        <p:nvSpPr>
          <p:cNvPr id="4"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3CC8B8A3-2B25-4C73-B4C4-1D924F3615F2}" type="slidenum">
              <a:rPr lang="ja-JP" altLang="en-US"/>
              <a:pPr>
                <a:defRPr/>
              </a:pPr>
              <a:t>‹#›</a:t>
            </a:fld>
            <a:endParaRPr lang="ja-JP" altLang="en-US"/>
          </a:p>
        </p:txBody>
      </p:sp>
    </p:spTree>
    <p:extLst>
      <p:ext uri="{BB962C8B-B14F-4D97-AF65-F5344CB8AC3E}">
        <p14:creationId xmlns:p14="http://schemas.microsoft.com/office/powerpoint/2010/main" val="44560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eaLnBrk="0" hangingPunct="0">
              <a:lnSpc>
                <a:spcPct val="90000"/>
              </a:lnSpc>
              <a:defRPr kumimoji="0"/>
            </a:lvl1pPr>
          </a:lstStyle>
          <a:p>
            <a:pPr>
              <a:defRPr/>
            </a:pPr>
            <a:fld id="{1CDACA7D-D0AF-4800-8BE0-325F5A8D1CCD}" type="datetime1">
              <a:rPr lang="ja-JP" altLang="en-US" smtClean="0"/>
              <a:t>2016/4/17</a:t>
            </a:fld>
            <a:endParaRPr lang="ja-JP" altLang="en-US"/>
          </a:p>
        </p:txBody>
      </p:sp>
      <p:sp>
        <p:nvSpPr>
          <p:cNvPr id="3"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1274655C-84D7-432B-B1BC-83FD65C31225}" type="slidenum">
              <a:rPr lang="ja-JP" altLang="en-US"/>
              <a:pPr>
                <a:defRPr/>
              </a:pPr>
              <a:t>‹#›</a:t>
            </a:fld>
            <a:endParaRPr lang="ja-JP" altLang="en-US"/>
          </a:p>
        </p:txBody>
      </p:sp>
    </p:spTree>
    <p:extLst>
      <p:ext uri="{BB962C8B-B14F-4D97-AF65-F5344CB8AC3E}">
        <p14:creationId xmlns:p14="http://schemas.microsoft.com/office/powerpoint/2010/main" val="234695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84" y="273055"/>
            <a:ext cx="3384352"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021972" y="273108"/>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14384" y="1435112"/>
            <a:ext cx="3384352" cy="4691063"/>
          </a:xfrm>
        </p:spPr>
        <p:txBody>
          <a:bodyPr/>
          <a:lstStyle>
            <a:lvl1pPr marL="0" indent="0">
              <a:buNone/>
              <a:defRPr sz="1400"/>
            </a:lvl1pPr>
            <a:lvl2pPr marL="456826" indent="0">
              <a:buNone/>
              <a:defRPr sz="1200"/>
            </a:lvl2pPr>
            <a:lvl3pPr marL="913649" indent="0">
              <a:buNone/>
              <a:defRPr sz="1000"/>
            </a:lvl3pPr>
            <a:lvl4pPr marL="1370479" indent="0">
              <a:buNone/>
              <a:defRPr sz="900"/>
            </a:lvl4pPr>
            <a:lvl5pPr marL="1827304" indent="0">
              <a:buNone/>
              <a:defRPr sz="900"/>
            </a:lvl5pPr>
            <a:lvl6pPr marL="2284129" indent="0">
              <a:buNone/>
              <a:defRPr sz="900"/>
            </a:lvl6pPr>
            <a:lvl7pPr marL="2740953" indent="0">
              <a:buNone/>
              <a:defRPr sz="900"/>
            </a:lvl7pPr>
            <a:lvl8pPr marL="3197780" indent="0">
              <a:buNone/>
              <a:defRPr sz="900"/>
            </a:lvl8pPr>
            <a:lvl9pPr marL="3654607"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eaLnBrk="0" hangingPunct="0">
              <a:lnSpc>
                <a:spcPct val="90000"/>
              </a:lnSpc>
              <a:defRPr kumimoji="0"/>
            </a:lvl1pPr>
          </a:lstStyle>
          <a:p>
            <a:pPr>
              <a:defRPr/>
            </a:pPr>
            <a:fld id="{AD5BA15D-44E3-4328-AD3A-8DFFA1B5CFE8}" type="datetime1">
              <a:rPr lang="ja-JP" altLang="en-US" smtClean="0"/>
              <a:t>2016/4/17</a:t>
            </a:fld>
            <a:endParaRPr lang="ja-JP" altLang="en-US"/>
          </a:p>
        </p:txBody>
      </p:sp>
      <p:sp>
        <p:nvSpPr>
          <p:cNvPr id="6" name="フッター プレースホルダ 4"/>
          <p:cNvSpPr>
            <a:spLocks noGrp="1"/>
          </p:cNvSpPr>
          <p:nvPr>
            <p:ph type="ftr" sz="quarter" idx="11"/>
          </p:nvPr>
        </p:nvSpPr>
        <p:spPr/>
        <p:txBody>
          <a:bodyPr/>
          <a:lstStyle>
            <a:lvl1pPr eaLnBrk="0" hangingPunct="0">
              <a:lnSpc>
                <a:spcPct val="90000"/>
              </a:lnSpc>
              <a:defRPr kumimoji="0"/>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eaLnBrk="0" hangingPunct="0">
              <a:lnSpc>
                <a:spcPct val="90000"/>
              </a:lnSpc>
              <a:defRPr kumimoji="0"/>
            </a:lvl1pPr>
          </a:lstStyle>
          <a:p>
            <a:pPr>
              <a:defRPr/>
            </a:pPr>
            <a:fld id="{33E0F5F1-1D7A-4B4C-A352-2654A6AD209F}" type="slidenum">
              <a:rPr lang="ja-JP" altLang="en-US"/>
              <a:pPr>
                <a:defRPr/>
              </a:pPr>
              <a:t>‹#›</a:t>
            </a:fld>
            <a:endParaRPr lang="ja-JP" altLang="en-US"/>
          </a:p>
        </p:txBody>
      </p:sp>
    </p:spTree>
    <p:extLst>
      <p:ext uri="{BB962C8B-B14F-4D97-AF65-F5344CB8AC3E}">
        <p14:creationId xmlns:p14="http://schemas.microsoft.com/office/powerpoint/2010/main" val="187386623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14793" y="274638"/>
            <a:ext cx="92583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Slide Master Title</a:t>
            </a:r>
          </a:p>
        </p:txBody>
      </p:sp>
      <p:sp>
        <p:nvSpPr>
          <p:cNvPr id="5123" name="Rectangle 3"/>
          <p:cNvSpPr>
            <a:spLocks noGrp="1" noChangeArrowheads="1"/>
          </p:cNvSpPr>
          <p:nvPr>
            <p:ph type="body" idx="1"/>
          </p:nvPr>
        </p:nvSpPr>
        <p:spPr bwMode="auto">
          <a:xfrm>
            <a:off x="514793" y="1600206"/>
            <a:ext cx="925830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The</a:t>
            </a:r>
          </a:p>
        </p:txBody>
      </p:sp>
      <p:sp>
        <p:nvSpPr>
          <p:cNvPr id="1028" name="Rectangle 4"/>
          <p:cNvSpPr>
            <a:spLocks noGrp="1" noChangeArrowheads="1"/>
          </p:cNvSpPr>
          <p:nvPr>
            <p:ph type="dt" sz="half" idx="2"/>
          </p:nvPr>
        </p:nvSpPr>
        <p:spPr bwMode="auto">
          <a:xfrm>
            <a:off x="514517" y="6245225"/>
            <a:ext cx="240029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fld id="{53350B52-C29A-4C4D-8C7D-A4FBA9B2BFC0}" type="datetime1">
              <a:rPr kumimoji="0" lang="ja-JP" altLang="en-US" smtClean="0">
                <a:ea typeface="ＭＳ Ｐゴシック" pitchFamily="50" charset="-128"/>
              </a:rPr>
              <a:t>2016/4/17</a:t>
            </a:fld>
            <a:endParaRPr kumimoji="0" lang="en-GB">
              <a:ea typeface="ＭＳ Ｐゴシック" pitchFamily="50" charset="-128"/>
            </a:endParaRPr>
          </a:p>
        </p:txBody>
      </p:sp>
      <p:sp>
        <p:nvSpPr>
          <p:cNvPr id="1029" name="Rectangle 5"/>
          <p:cNvSpPr>
            <a:spLocks noGrp="1" noChangeArrowheads="1"/>
          </p:cNvSpPr>
          <p:nvPr>
            <p:ph type="ftr" sz="quarter" idx="3"/>
          </p:nvPr>
        </p:nvSpPr>
        <p:spPr bwMode="auto">
          <a:xfrm>
            <a:off x="3514822"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kumimoji="0" lang="en-GB">
              <a:ea typeface="ＭＳ Ｐゴシック" pitchFamily="50" charset="-128"/>
            </a:endParaRPr>
          </a:p>
        </p:txBody>
      </p:sp>
      <p:sp>
        <p:nvSpPr>
          <p:cNvPr id="1030" name="Rectangle 6"/>
          <p:cNvSpPr>
            <a:spLocks noGrp="1" noChangeArrowheads="1"/>
          </p:cNvSpPr>
          <p:nvPr>
            <p:ph type="sldNum" sz="quarter" idx="4"/>
          </p:nvPr>
        </p:nvSpPr>
        <p:spPr bwMode="auto">
          <a:xfrm>
            <a:off x="7372517" y="6481763"/>
            <a:ext cx="240029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1">
                <a:solidFill>
                  <a:srgbClr val="000000"/>
                </a:solidFill>
                <a:latin typeface="+mn-lt"/>
              </a:defRPr>
            </a:lvl1pPr>
          </a:lstStyle>
          <a:p>
            <a:pPr fontAlgn="base">
              <a:spcBef>
                <a:spcPct val="0"/>
              </a:spcBef>
              <a:spcAft>
                <a:spcPct val="0"/>
              </a:spcAft>
              <a:defRPr/>
            </a:pPr>
            <a:r>
              <a:rPr kumimoji="0" lang="en-GB">
                <a:ea typeface="ＭＳ Ｐゴシック" pitchFamily="50" charset="-128"/>
              </a:rPr>
              <a:t>BW 2007</a:t>
            </a:r>
          </a:p>
        </p:txBody>
      </p:sp>
    </p:spTree>
    <p:extLst>
      <p:ext uri="{BB962C8B-B14F-4D97-AF65-F5344CB8AC3E}">
        <p14:creationId xmlns:p14="http://schemas.microsoft.com/office/powerpoint/2010/main" val="4147694273"/>
      </p:ext>
    </p:extLst>
  </p:cSld>
  <p:clrMap bg1="lt1" tx1="dk1" bg2="lt2" tx2="dk2" accent1="accent1" accent2="accent2" accent3="accent3" accent4="accent4" accent5="accent5" accent6="accent6" hlink="hlink" folHlink="folHlink"/>
  <p:sldLayoutIdLst>
    <p:sldLayoutId id="2147484626" r:id="rId1"/>
  </p:sldLayoutIdLst>
  <p:hf hdr="0" ftr="0" dt="0"/>
  <p:txStyles>
    <p:titleStyle>
      <a:lvl1pPr algn="ctr" rtl="0" eaLnBrk="0" fontAlgn="base" hangingPunct="0">
        <a:spcBef>
          <a:spcPct val="0"/>
        </a:spcBef>
        <a:spcAft>
          <a:spcPct val="0"/>
        </a:spcAft>
        <a:defRPr sz="4400" b="1">
          <a:solidFill>
            <a:srgbClr val="CC0000"/>
          </a:solidFill>
          <a:latin typeface="+mj-lt"/>
          <a:ea typeface="+mj-ea"/>
          <a:cs typeface="+mj-cs"/>
        </a:defRPr>
      </a:lvl1pPr>
      <a:lvl2pPr algn="ctr" rtl="0" eaLnBrk="0" fontAlgn="base" hangingPunct="0">
        <a:spcBef>
          <a:spcPct val="0"/>
        </a:spcBef>
        <a:spcAft>
          <a:spcPct val="0"/>
        </a:spcAft>
        <a:defRPr sz="4400" b="1">
          <a:solidFill>
            <a:srgbClr val="CC0000"/>
          </a:solidFill>
          <a:latin typeface="Arial" pitchFamily="34" charset="0"/>
        </a:defRPr>
      </a:lvl2pPr>
      <a:lvl3pPr algn="ctr" rtl="0" eaLnBrk="0" fontAlgn="base" hangingPunct="0">
        <a:spcBef>
          <a:spcPct val="0"/>
        </a:spcBef>
        <a:spcAft>
          <a:spcPct val="0"/>
        </a:spcAft>
        <a:defRPr sz="4400" b="1">
          <a:solidFill>
            <a:srgbClr val="CC0000"/>
          </a:solidFill>
          <a:latin typeface="Arial" pitchFamily="34" charset="0"/>
        </a:defRPr>
      </a:lvl3pPr>
      <a:lvl4pPr algn="ctr" rtl="0" eaLnBrk="0" fontAlgn="base" hangingPunct="0">
        <a:spcBef>
          <a:spcPct val="0"/>
        </a:spcBef>
        <a:spcAft>
          <a:spcPct val="0"/>
        </a:spcAft>
        <a:defRPr sz="4400" b="1">
          <a:solidFill>
            <a:srgbClr val="CC0000"/>
          </a:solidFill>
          <a:latin typeface="Arial" pitchFamily="34" charset="0"/>
        </a:defRPr>
      </a:lvl4pPr>
      <a:lvl5pPr algn="ctr" rtl="0" eaLnBrk="0" fontAlgn="base" hangingPunct="0">
        <a:spcBef>
          <a:spcPct val="0"/>
        </a:spcBef>
        <a:spcAft>
          <a:spcPct val="0"/>
        </a:spcAft>
        <a:defRPr sz="4400" b="1">
          <a:solidFill>
            <a:srgbClr val="CC0000"/>
          </a:solidFill>
          <a:latin typeface="Arial" pitchFamily="34" charset="0"/>
        </a:defRPr>
      </a:lvl5pPr>
      <a:lvl6pPr marL="457200" algn="ctr" rtl="0" eaLnBrk="0" fontAlgn="base" hangingPunct="0">
        <a:spcBef>
          <a:spcPct val="0"/>
        </a:spcBef>
        <a:spcAft>
          <a:spcPct val="0"/>
        </a:spcAft>
        <a:defRPr sz="4400" b="1">
          <a:solidFill>
            <a:srgbClr val="CC0000"/>
          </a:solidFill>
          <a:latin typeface="Arial" pitchFamily="34" charset="0"/>
        </a:defRPr>
      </a:lvl6pPr>
      <a:lvl7pPr marL="914400" algn="ctr" rtl="0" eaLnBrk="0" fontAlgn="base" hangingPunct="0">
        <a:spcBef>
          <a:spcPct val="0"/>
        </a:spcBef>
        <a:spcAft>
          <a:spcPct val="0"/>
        </a:spcAft>
        <a:defRPr sz="4400" b="1">
          <a:solidFill>
            <a:srgbClr val="CC0000"/>
          </a:solidFill>
          <a:latin typeface="Arial" pitchFamily="34" charset="0"/>
        </a:defRPr>
      </a:lvl7pPr>
      <a:lvl8pPr marL="1371600" algn="ctr" rtl="0" eaLnBrk="0" fontAlgn="base" hangingPunct="0">
        <a:spcBef>
          <a:spcPct val="0"/>
        </a:spcBef>
        <a:spcAft>
          <a:spcPct val="0"/>
        </a:spcAft>
        <a:defRPr sz="4400" b="1">
          <a:solidFill>
            <a:srgbClr val="CC0000"/>
          </a:solidFill>
          <a:latin typeface="Arial" pitchFamily="34" charset="0"/>
        </a:defRPr>
      </a:lvl8pPr>
      <a:lvl9pPr marL="1828800" algn="ctr" rtl="0" eaLnBrk="0" fontAlgn="base" hangingPunct="0">
        <a:spcBef>
          <a:spcPct val="0"/>
        </a:spcBef>
        <a:spcAft>
          <a:spcPct val="0"/>
        </a:spcAft>
        <a:defRPr sz="4400" b="1">
          <a:solidFill>
            <a:srgbClr val="CC0000"/>
          </a:solidFill>
          <a:latin typeface="Arial" pitchFamily="34" charset="0"/>
        </a:defRPr>
      </a:lvl9pPr>
    </p:titleStyle>
    <p:bodyStyle>
      <a:lvl1pPr marL="342900" indent="-342900" algn="l" rtl="0" eaLnBrk="0" fontAlgn="base" hangingPunct="0">
        <a:spcBef>
          <a:spcPct val="20000"/>
        </a:spcBef>
        <a:spcAft>
          <a:spcPct val="0"/>
        </a:spcAft>
        <a:buClr>
          <a:srgbClr val="CC0000"/>
        </a:buClr>
        <a:buFont typeface="Wingdings" pitchFamily="2" charset="2"/>
        <a:buChar char="q"/>
        <a:defRPr sz="24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q"/>
        <a:defRPr sz="2400">
          <a:solidFill>
            <a:srgbClr val="000066"/>
          </a:solidFill>
          <a:latin typeface="+mn-lt"/>
        </a:defRPr>
      </a:lvl2pPr>
      <a:lvl3pPr marL="1143000" indent="-228600" algn="l" rtl="0" eaLnBrk="0" fontAlgn="base" hangingPunct="0">
        <a:spcBef>
          <a:spcPct val="20000"/>
        </a:spcBef>
        <a:spcAft>
          <a:spcPct val="0"/>
        </a:spcAft>
        <a:buClr>
          <a:srgbClr val="CC0000"/>
        </a:buClr>
        <a:buFont typeface="Wingdings" pitchFamily="2" charset="2"/>
        <a:buChar char="q"/>
        <a:defRPr sz="2400">
          <a:solidFill>
            <a:srgbClr val="000066"/>
          </a:solidFill>
          <a:latin typeface="+mn-lt"/>
        </a:defRPr>
      </a:lvl3pPr>
      <a:lvl4pPr marL="1600200" indent="-228600" algn="l" rtl="0" eaLnBrk="0" fontAlgn="base" hangingPunct="0">
        <a:spcBef>
          <a:spcPct val="20000"/>
        </a:spcBef>
        <a:spcAft>
          <a:spcPct val="0"/>
        </a:spcAft>
        <a:buClr>
          <a:srgbClr val="CC0000"/>
        </a:buClr>
        <a:buFont typeface="Wingdings" pitchFamily="2" charset="2"/>
        <a:buChar char="q"/>
        <a:defRPr sz="2400">
          <a:solidFill>
            <a:srgbClr val="000066"/>
          </a:solidFill>
          <a:latin typeface="+mn-lt"/>
        </a:defRPr>
      </a:lvl4pPr>
      <a:lvl5pPr marL="2057400" indent="-228600" algn="l" rtl="0" eaLnBrk="0" fontAlgn="base" hangingPunct="0">
        <a:spcBef>
          <a:spcPct val="20000"/>
        </a:spcBef>
        <a:spcAft>
          <a:spcPct val="0"/>
        </a:spcAft>
        <a:buClr>
          <a:srgbClr val="CC0000"/>
        </a:buClr>
        <a:buFont typeface="Wingdings" pitchFamily="2" charset="2"/>
        <a:buChar char="q"/>
        <a:defRPr sz="2400">
          <a:solidFill>
            <a:srgbClr val="000066"/>
          </a:solidFill>
          <a:latin typeface="+mn-lt"/>
        </a:defRPr>
      </a:lvl5pPr>
      <a:lvl6pPr marL="2514600" indent="-228600" algn="l" rtl="0" eaLnBrk="0" fontAlgn="base" hangingPunct="0">
        <a:spcBef>
          <a:spcPct val="20000"/>
        </a:spcBef>
        <a:spcAft>
          <a:spcPct val="0"/>
        </a:spcAft>
        <a:buClr>
          <a:srgbClr val="CC0000"/>
        </a:buClr>
        <a:buFont typeface="Wingdings" pitchFamily="2" charset="2"/>
        <a:buChar char="q"/>
        <a:defRPr sz="2400">
          <a:solidFill>
            <a:srgbClr val="000066"/>
          </a:solidFill>
          <a:latin typeface="+mn-lt"/>
        </a:defRPr>
      </a:lvl6pPr>
      <a:lvl7pPr marL="2971800" indent="-228600" algn="l" rtl="0" eaLnBrk="0" fontAlgn="base" hangingPunct="0">
        <a:spcBef>
          <a:spcPct val="20000"/>
        </a:spcBef>
        <a:spcAft>
          <a:spcPct val="0"/>
        </a:spcAft>
        <a:buClr>
          <a:srgbClr val="CC0000"/>
        </a:buClr>
        <a:buFont typeface="Wingdings" pitchFamily="2" charset="2"/>
        <a:buChar char="q"/>
        <a:defRPr sz="2400">
          <a:solidFill>
            <a:srgbClr val="000066"/>
          </a:solidFill>
          <a:latin typeface="+mn-lt"/>
        </a:defRPr>
      </a:lvl7pPr>
      <a:lvl8pPr marL="3429000" indent="-228600" algn="l" rtl="0" eaLnBrk="0" fontAlgn="base" hangingPunct="0">
        <a:spcBef>
          <a:spcPct val="20000"/>
        </a:spcBef>
        <a:spcAft>
          <a:spcPct val="0"/>
        </a:spcAft>
        <a:buClr>
          <a:srgbClr val="CC0000"/>
        </a:buClr>
        <a:buFont typeface="Wingdings" pitchFamily="2" charset="2"/>
        <a:buChar char="q"/>
        <a:defRPr sz="2400">
          <a:solidFill>
            <a:srgbClr val="000066"/>
          </a:solidFill>
          <a:latin typeface="+mn-lt"/>
        </a:defRPr>
      </a:lvl8pPr>
      <a:lvl9pPr marL="3886200" indent="-228600" algn="l" rtl="0" eaLnBrk="0" fontAlgn="base" hangingPunct="0">
        <a:spcBef>
          <a:spcPct val="20000"/>
        </a:spcBef>
        <a:spcAft>
          <a:spcPct val="0"/>
        </a:spcAft>
        <a:buClr>
          <a:srgbClr val="CC0000"/>
        </a:buClr>
        <a:buFont typeface="Wingdings" pitchFamily="2" charset="2"/>
        <a:buChar char="q"/>
        <a:defRPr sz="24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514917" y="274638"/>
            <a:ext cx="92571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6" tIns="45683" rIns="91366" bIns="45683"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514917" y="1600204"/>
            <a:ext cx="925716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6" tIns="45683" rIns="91366" bIns="45683"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514915" y="6356354"/>
            <a:ext cx="2400246" cy="365125"/>
          </a:xfrm>
          <a:prstGeom prst="rect">
            <a:avLst/>
          </a:prstGeom>
        </p:spPr>
        <p:txBody>
          <a:bodyPr vert="horz" lIns="91366" tIns="45683" rIns="91366" bIns="45683" rtlCol="0" anchor="ctr"/>
          <a:lstStyle>
            <a:lvl1pPr algn="l" eaLnBrk="1" fontAlgn="auto" hangingPunct="1">
              <a:lnSpc>
                <a:spcPct val="100000"/>
              </a:lnSpc>
              <a:spcBef>
                <a:spcPts val="0"/>
              </a:spcBef>
              <a:spcAft>
                <a:spcPts val="0"/>
              </a:spcAft>
              <a:defRPr kumimoji="1" sz="1200">
                <a:solidFill>
                  <a:prstClr val="black">
                    <a:tint val="75000"/>
                  </a:prstClr>
                </a:solidFill>
                <a:latin typeface="+mn-lt"/>
                <a:ea typeface="+mn-ea"/>
              </a:defRPr>
            </a:lvl1pPr>
          </a:lstStyle>
          <a:p>
            <a:pPr>
              <a:defRPr/>
            </a:pPr>
            <a:fld id="{9114C9C8-DCA2-40AF-83A1-C60497C7F906}" type="datetime1">
              <a:rPr lang="ja-JP" altLang="en-US" smtClean="0"/>
              <a:t>2016/4/17</a:t>
            </a:fld>
            <a:endParaRPr lang="ja-JP" altLang="en-US"/>
          </a:p>
        </p:txBody>
      </p:sp>
      <p:sp>
        <p:nvSpPr>
          <p:cNvPr id="5" name="フッター プレースホルダ 4"/>
          <p:cNvSpPr>
            <a:spLocks noGrp="1"/>
          </p:cNvSpPr>
          <p:nvPr>
            <p:ph type="ftr" sz="quarter" idx="3"/>
          </p:nvPr>
        </p:nvSpPr>
        <p:spPr>
          <a:xfrm>
            <a:off x="3514014" y="6356354"/>
            <a:ext cx="3258975" cy="365125"/>
          </a:xfrm>
          <a:prstGeom prst="rect">
            <a:avLst/>
          </a:prstGeom>
        </p:spPr>
        <p:txBody>
          <a:bodyPr vert="horz" lIns="91366" tIns="45683" rIns="91366" bIns="45683" rtlCol="0" anchor="ctr"/>
          <a:lstStyle>
            <a:lvl1pPr algn="ctr" eaLnBrk="1" fontAlgn="auto" hangingPunct="1">
              <a:lnSpc>
                <a:spcPct val="100000"/>
              </a:lnSpc>
              <a:spcBef>
                <a:spcPts val="0"/>
              </a:spcBef>
              <a:spcAft>
                <a:spcPts val="0"/>
              </a:spcAft>
              <a:defRPr kumimoji="1"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371839" y="6356354"/>
            <a:ext cx="2400246" cy="365125"/>
          </a:xfrm>
          <a:prstGeom prst="rect">
            <a:avLst/>
          </a:prstGeom>
        </p:spPr>
        <p:txBody>
          <a:bodyPr vert="horz" lIns="91366" tIns="45683" rIns="91366" bIns="45683" rtlCol="0" anchor="ctr"/>
          <a:lstStyle>
            <a:lvl1pPr algn="r" eaLnBrk="1" fontAlgn="auto" hangingPunct="1">
              <a:lnSpc>
                <a:spcPct val="100000"/>
              </a:lnSpc>
              <a:spcBef>
                <a:spcPts val="0"/>
              </a:spcBef>
              <a:spcAft>
                <a:spcPts val="0"/>
              </a:spcAft>
              <a:defRPr kumimoji="1" sz="1200">
                <a:solidFill>
                  <a:prstClr val="black">
                    <a:tint val="75000"/>
                  </a:prstClr>
                </a:solidFill>
                <a:latin typeface="+mn-lt"/>
                <a:ea typeface="+mn-ea"/>
              </a:defRPr>
            </a:lvl1pPr>
          </a:lstStyle>
          <a:p>
            <a:pPr>
              <a:defRPr/>
            </a:pPr>
            <a:fld id="{CF11DC5E-2084-44EF-A1F0-E6B9AC2A946D}" type="slidenum">
              <a:rPr lang="ja-JP" altLang="en-US"/>
              <a:pPr>
                <a:defRPr/>
              </a:pPr>
              <a:t>‹#›</a:t>
            </a:fld>
            <a:endParaRPr lang="ja-JP" altLang="en-US"/>
          </a:p>
        </p:txBody>
      </p:sp>
    </p:spTree>
    <p:extLst>
      <p:ext uri="{BB962C8B-B14F-4D97-AF65-F5344CB8AC3E}">
        <p14:creationId xmlns:p14="http://schemas.microsoft.com/office/powerpoint/2010/main" val="32330928"/>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 id="2147484639" r:id="rId12"/>
    <p:sldLayoutId id="2147484640" r:id="rId13"/>
    <p:sldLayoutId id="2147484641" r:id="rId1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6826"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3649"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0479"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7304"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39725" indent="-339725"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2542" indent="-228414" algn="l" defTabSz="91364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368" indent="-228414" algn="l" defTabSz="91364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194" indent="-228414" algn="l" defTabSz="91364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019" indent="-228414" algn="l" defTabSz="913649"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649" rtl="0" eaLnBrk="1" latinLnBrk="0" hangingPunct="1">
        <a:defRPr kumimoji="1" sz="1800" kern="1200">
          <a:solidFill>
            <a:schemeClr val="tx1"/>
          </a:solidFill>
          <a:latin typeface="+mn-lt"/>
          <a:ea typeface="+mn-ea"/>
          <a:cs typeface="+mn-cs"/>
        </a:defRPr>
      </a:lvl1pPr>
      <a:lvl2pPr marL="456826" algn="l" defTabSz="913649" rtl="0" eaLnBrk="1" latinLnBrk="0" hangingPunct="1">
        <a:defRPr kumimoji="1" sz="1800" kern="1200">
          <a:solidFill>
            <a:schemeClr val="tx1"/>
          </a:solidFill>
          <a:latin typeface="+mn-lt"/>
          <a:ea typeface="+mn-ea"/>
          <a:cs typeface="+mn-cs"/>
        </a:defRPr>
      </a:lvl2pPr>
      <a:lvl3pPr marL="913649" algn="l" defTabSz="913649" rtl="0" eaLnBrk="1" latinLnBrk="0" hangingPunct="1">
        <a:defRPr kumimoji="1" sz="1800" kern="1200">
          <a:solidFill>
            <a:schemeClr val="tx1"/>
          </a:solidFill>
          <a:latin typeface="+mn-lt"/>
          <a:ea typeface="+mn-ea"/>
          <a:cs typeface="+mn-cs"/>
        </a:defRPr>
      </a:lvl3pPr>
      <a:lvl4pPr marL="1370479" algn="l" defTabSz="913649" rtl="0" eaLnBrk="1" latinLnBrk="0" hangingPunct="1">
        <a:defRPr kumimoji="1" sz="1800" kern="1200">
          <a:solidFill>
            <a:schemeClr val="tx1"/>
          </a:solidFill>
          <a:latin typeface="+mn-lt"/>
          <a:ea typeface="+mn-ea"/>
          <a:cs typeface="+mn-cs"/>
        </a:defRPr>
      </a:lvl4pPr>
      <a:lvl5pPr marL="1827304" algn="l" defTabSz="913649" rtl="0" eaLnBrk="1" latinLnBrk="0" hangingPunct="1">
        <a:defRPr kumimoji="1" sz="1800" kern="1200">
          <a:solidFill>
            <a:schemeClr val="tx1"/>
          </a:solidFill>
          <a:latin typeface="+mn-lt"/>
          <a:ea typeface="+mn-ea"/>
          <a:cs typeface="+mn-cs"/>
        </a:defRPr>
      </a:lvl5pPr>
      <a:lvl6pPr marL="2284129" algn="l" defTabSz="913649" rtl="0" eaLnBrk="1" latinLnBrk="0" hangingPunct="1">
        <a:defRPr kumimoji="1" sz="1800" kern="1200">
          <a:solidFill>
            <a:schemeClr val="tx1"/>
          </a:solidFill>
          <a:latin typeface="+mn-lt"/>
          <a:ea typeface="+mn-ea"/>
          <a:cs typeface="+mn-cs"/>
        </a:defRPr>
      </a:lvl6pPr>
      <a:lvl7pPr marL="2740953" algn="l" defTabSz="913649" rtl="0" eaLnBrk="1" latinLnBrk="0" hangingPunct="1">
        <a:defRPr kumimoji="1" sz="1800" kern="1200">
          <a:solidFill>
            <a:schemeClr val="tx1"/>
          </a:solidFill>
          <a:latin typeface="+mn-lt"/>
          <a:ea typeface="+mn-ea"/>
          <a:cs typeface="+mn-cs"/>
        </a:defRPr>
      </a:lvl7pPr>
      <a:lvl8pPr marL="3197780" algn="l" defTabSz="913649" rtl="0" eaLnBrk="1" latinLnBrk="0" hangingPunct="1">
        <a:defRPr kumimoji="1" sz="1800" kern="1200">
          <a:solidFill>
            <a:schemeClr val="tx1"/>
          </a:solidFill>
          <a:latin typeface="+mn-lt"/>
          <a:ea typeface="+mn-ea"/>
          <a:cs typeface="+mn-cs"/>
        </a:defRPr>
      </a:lvl8pPr>
      <a:lvl9pPr marL="3654607" algn="l" defTabSz="91364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84" y="114355"/>
            <a:ext cx="10112051" cy="677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 y="4012609"/>
            <a:ext cx="10400085" cy="2800767"/>
          </a:xfrm>
          <a:prstGeom prst="rect">
            <a:avLst/>
          </a:prstGeom>
          <a:solidFill>
            <a:schemeClr val="bg1"/>
          </a:solidFill>
        </p:spPr>
        <p:txBody>
          <a:bodyPr wrap="square">
            <a:spAutoFit/>
          </a:bodyPr>
          <a:lstStyle/>
          <a:p>
            <a:endParaRPr lang="en-US" altLang="ja-JP" sz="1600" dirty="0"/>
          </a:p>
          <a:p>
            <a:r>
              <a:rPr lang="ja-JP" altLang="en-US" sz="1600" dirty="0" smtClean="0"/>
              <a:t>・熊本大震災では、血圧</a:t>
            </a:r>
            <a:r>
              <a:rPr lang="ja-JP" altLang="en-US" sz="1600" dirty="0"/>
              <a:t>が上昇し手引き起こされるストレス関連の循環器疾患の増加が心配されます</a:t>
            </a:r>
            <a:r>
              <a:rPr lang="ja-JP" altLang="en-US" sz="1600" dirty="0" smtClean="0"/>
              <a:t>。</a:t>
            </a:r>
            <a:endParaRPr lang="en-US" altLang="ja-JP" sz="1600" dirty="0" smtClean="0"/>
          </a:p>
          <a:p>
            <a:endParaRPr lang="en-US" altLang="ja-JP" sz="1200" dirty="0"/>
          </a:p>
          <a:p>
            <a:r>
              <a:rPr lang="ja-JP" altLang="en-US" sz="1600" dirty="0"/>
              <a:t>・</a:t>
            </a:r>
            <a:r>
              <a:rPr lang="ja-JP" altLang="en-US" sz="1600" dirty="0" smtClean="0"/>
              <a:t>これら</a:t>
            </a:r>
            <a:r>
              <a:rPr lang="ja-JP" altLang="en-US" sz="1600" dirty="0"/>
              <a:t>の疾患を予防するため</a:t>
            </a:r>
            <a:r>
              <a:rPr lang="ja-JP" altLang="en-US" sz="1600" dirty="0" smtClean="0"/>
              <a:t>に、ガイドライン</a:t>
            </a:r>
            <a:r>
              <a:rPr lang="ja-JP" altLang="en-US" sz="1600" dirty="0" smtClean="0"/>
              <a:t>の</a:t>
            </a:r>
            <a:r>
              <a:rPr lang="en-US" altLang="ja-JP" sz="1600" dirty="0" smtClean="0"/>
              <a:t>8</a:t>
            </a:r>
            <a:r>
              <a:rPr lang="ja-JP" altLang="en-US" sz="1600" dirty="0" err="1" smtClean="0"/>
              <a:t>つの</a:t>
            </a:r>
            <a:r>
              <a:rPr lang="ja-JP" altLang="en-US" sz="1600" dirty="0" smtClean="0"/>
              <a:t>予防スコアの中で、まず自分</a:t>
            </a:r>
            <a:r>
              <a:rPr lang="ja-JP" altLang="en-US" sz="1600" dirty="0"/>
              <a:t>でできる</a:t>
            </a:r>
            <a:r>
              <a:rPr lang="ja-JP" altLang="en-US" sz="1600" dirty="0" smtClean="0"/>
              <a:t>ことから行ってください。</a:t>
            </a:r>
            <a:endParaRPr lang="en-US" altLang="ja-JP" sz="1600" dirty="0" smtClean="0"/>
          </a:p>
          <a:p>
            <a:endParaRPr lang="en-US" altLang="ja-JP" sz="1200" dirty="0"/>
          </a:p>
          <a:p>
            <a:r>
              <a:rPr lang="ja-JP" altLang="en-US" sz="1600" dirty="0" smtClean="0"/>
              <a:t>・災害</a:t>
            </a:r>
            <a:r>
              <a:rPr lang="ja-JP" altLang="en-US" sz="1600" dirty="0"/>
              <a:t>ストレスの体への影響は血圧で知ることができます。　可能な限り血圧を測定し、そのレベルが</a:t>
            </a:r>
            <a:r>
              <a:rPr lang="en-US" altLang="ja-JP" sz="1600" dirty="0" smtClean="0"/>
              <a:t>160mmHg</a:t>
            </a:r>
            <a:r>
              <a:rPr lang="ja-JP" altLang="en-US" sz="1600" dirty="0" smtClean="0"/>
              <a:t>　</a:t>
            </a:r>
            <a:endParaRPr lang="en-US" altLang="ja-JP" sz="1600" dirty="0" smtClean="0"/>
          </a:p>
          <a:p>
            <a:r>
              <a:rPr lang="ja-JP" altLang="en-US" sz="1600" dirty="0"/>
              <a:t>　</a:t>
            </a:r>
            <a:r>
              <a:rPr lang="ja-JP" altLang="en-US" sz="1600" dirty="0" smtClean="0"/>
              <a:t>を超えたら</a:t>
            </a:r>
            <a:r>
              <a:rPr lang="ja-JP" altLang="en-US" sz="1600" dirty="0"/>
              <a:t>、医師に相談してください。　</a:t>
            </a:r>
            <a:endParaRPr lang="en-US" altLang="ja-JP" sz="1600" dirty="0" smtClean="0"/>
          </a:p>
          <a:p>
            <a:endParaRPr lang="en-US" altLang="ja-JP" sz="1200" dirty="0"/>
          </a:p>
          <a:p>
            <a:r>
              <a:rPr lang="ja-JP" altLang="en-US" sz="1600" dirty="0" smtClean="0"/>
              <a:t>・特</a:t>
            </a:r>
            <a:r>
              <a:rPr lang="ja-JP" altLang="en-US" sz="1600" dirty="0"/>
              <a:t>に循環器疾患や高血圧を有する方では、これまでの薬剤を継続して服用しておくことが重要です</a:t>
            </a:r>
            <a:r>
              <a:rPr lang="ja-JP" altLang="en-US" sz="1600" dirty="0" smtClean="0"/>
              <a:t>。</a:t>
            </a:r>
            <a:endParaRPr lang="en-US" altLang="ja-JP" sz="1600" dirty="0" smtClean="0"/>
          </a:p>
          <a:p>
            <a:endParaRPr lang="en-US" altLang="ja-JP" sz="1200" dirty="0"/>
          </a:p>
          <a:p>
            <a:r>
              <a:rPr lang="ja-JP" altLang="en-US" sz="1600" dirty="0" smtClean="0"/>
              <a:t>・血圧コントロール不良時に、新た</a:t>
            </a:r>
            <a:r>
              <a:rPr lang="ja-JP" altLang="en-US" sz="1600" dirty="0"/>
              <a:t>に追加する降圧薬は、安全性と効果の高い長時間作用型カルシウム拮抗</a:t>
            </a:r>
            <a:r>
              <a:rPr lang="ja-JP" altLang="en-US" sz="1600" dirty="0" smtClean="0"/>
              <a:t>薬</a:t>
            </a:r>
            <a:endParaRPr lang="en-US" altLang="ja-JP" sz="1600" dirty="0" smtClean="0"/>
          </a:p>
          <a:p>
            <a:r>
              <a:rPr lang="ja-JP" altLang="en-US" sz="1600" dirty="0"/>
              <a:t>　</a:t>
            </a:r>
            <a:r>
              <a:rPr lang="ja-JP" altLang="en-US" sz="1600" dirty="0" smtClean="0"/>
              <a:t>が</a:t>
            </a:r>
            <a:r>
              <a:rPr lang="ja-JP" altLang="en-US" sz="1600" dirty="0"/>
              <a:t>適切です</a:t>
            </a:r>
            <a:r>
              <a:rPr lang="ja-JP" altLang="en-US" sz="1600" dirty="0" smtClean="0"/>
              <a:t>。</a:t>
            </a:r>
            <a:endParaRPr lang="en-US" altLang="ja-JP" sz="1600" dirty="0" smtClean="0"/>
          </a:p>
        </p:txBody>
      </p:sp>
      <p:sp>
        <p:nvSpPr>
          <p:cNvPr id="3" name="正方形/長方形 2"/>
          <p:cNvSpPr/>
          <p:nvPr/>
        </p:nvSpPr>
        <p:spPr>
          <a:xfrm>
            <a:off x="-1" y="3140968"/>
            <a:ext cx="10287001" cy="954107"/>
          </a:xfrm>
          <a:prstGeom prst="rect">
            <a:avLst/>
          </a:prstGeom>
          <a:solidFill>
            <a:srgbClr val="C00000"/>
          </a:solidFill>
        </p:spPr>
        <p:txBody>
          <a:bodyPr wrap="square">
            <a:spAutoFit/>
          </a:bodyPr>
          <a:lstStyle/>
          <a:p>
            <a:pPr algn="ctr"/>
            <a:r>
              <a:rPr lang="ja-JP" altLang="en-US" sz="2800" dirty="0" smtClean="0">
                <a:solidFill>
                  <a:schemeClr val="bg1"/>
                </a:solidFill>
              </a:rPr>
              <a:t>日本高血圧学会では熊本</a:t>
            </a:r>
            <a:r>
              <a:rPr lang="ja-JP" altLang="en-US" sz="2800" dirty="0">
                <a:solidFill>
                  <a:schemeClr val="bg1"/>
                </a:solidFill>
              </a:rPr>
              <a:t>大震災に被災された方に</a:t>
            </a:r>
            <a:r>
              <a:rPr lang="ja-JP" altLang="en-US" sz="2800" dirty="0" smtClean="0">
                <a:solidFill>
                  <a:schemeClr val="bg1"/>
                </a:solidFill>
              </a:rPr>
              <a:t>、</a:t>
            </a:r>
            <a:endParaRPr lang="en-US" altLang="ja-JP" sz="2800" dirty="0" smtClean="0">
              <a:solidFill>
                <a:schemeClr val="bg1"/>
              </a:solidFill>
            </a:endParaRPr>
          </a:p>
          <a:p>
            <a:pPr algn="ctr"/>
            <a:r>
              <a:rPr lang="ja-JP" altLang="en-US" sz="2800" dirty="0" smtClean="0">
                <a:solidFill>
                  <a:schemeClr val="bg1"/>
                </a:solidFill>
              </a:rPr>
              <a:t>心</a:t>
            </a:r>
            <a:r>
              <a:rPr lang="ja-JP" altLang="en-US" sz="2800" dirty="0">
                <a:solidFill>
                  <a:schemeClr val="bg1"/>
                </a:solidFill>
              </a:rPr>
              <a:t>よりお見舞いを申し上げます。</a:t>
            </a:r>
            <a:endParaRPr lang="en-US" altLang="ja-JP" sz="2800" dirty="0">
              <a:solidFill>
                <a:schemeClr val="bg1"/>
              </a:solidFill>
            </a:endParaRPr>
          </a:p>
        </p:txBody>
      </p:sp>
    </p:spTree>
    <p:extLst>
      <p:ext uri="{BB962C8B-B14F-4D97-AF65-F5344CB8AC3E}">
        <p14:creationId xmlns:p14="http://schemas.microsoft.com/office/powerpoint/2010/main" val="3208998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下矢印 19"/>
          <p:cNvSpPr/>
          <p:nvPr/>
        </p:nvSpPr>
        <p:spPr>
          <a:xfrm>
            <a:off x="1396514" y="1117602"/>
            <a:ext cx="5965911" cy="4492625"/>
          </a:xfrm>
          <a:prstGeom prst="downArrow">
            <a:avLst>
              <a:gd name="adj1" fmla="val 50000"/>
              <a:gd name="adj2" fmla="val 50902"/>
            </a:avLst>
          </a:prstGeom>
          <a:solidFill>
            <a:srgbClr val="3333CC">
              <a:lumMod val="50000"/>
            </a:srgbClr>
          </a:solidFill>
          <a:ln w="25400" cap="flat" cmpd="sng" algn="ctr">
            <a:noFill/>
            <a:prstDash val="solid"/>
          </a:ln>
          <a:effectLst/>
        </p:spPr>
        <p:txBody>
          <a:bodyPr lIns="95916" tIns="47956" rIns="95916" bIns="47956" anchor="ctr"/>
          <a:lstStyle/>
          <a:p>
            <a:pPr algn="ctr" fontAlgn="ctr">
              <a:lnSpc>
                <a:spcPct val="90000"/>
              </a:lnSpc>
              <a:defRPr/>
            </a:pPr>
            <a:endParaRPr lang="ja-JP" altLang="en-US" sz="2500" kern="0" dirty="0">
              <a:solidFill>
                <a:srgbClr val="990099"/>
              </a:solidFill>
              <a:latin typeface="Times New Roman"/>
            </a:endParaRPr>
          </a:p>
        </p:txBody>
      </p:sp>
      <p:sp>
        <p:nvSpPr>
          <p:cNvPr id="21" name="下矢印 20"/>
          <p:cNvSpPr/>
          <p:nvPr/>
        </p:nvSpPr>
        <p:spPr>
          <a:xfrm>
            <a:off x="5616269" y="2290766"/>
            <a:ext cx="2509471" cy="2986087"/>
          </a:xfrm>
          <a:prstGeom prst="downArrow">
            <a:avLst/>
          </a:prstGeom>
          <a:solidFill>
            <a:srgbClr val="3333CC">
              <a:lumMod val="20000"/>
              <a:lumOff val="80000"/>
            </a:srgbClr>
          </a:solidFill>
          <a:ln w="25400" cap="flat" cmpd="sng" algn="ctr">
            <a:solidFill>
              <a:srgbClr val="002060"/>
            </a:solidFill>
            <a:prstDash val="solid"/>
          </a:ln>
          <a:effectLst/>
        </p:spPr>
        <p:txBody>
          <a:bodyPr lIns="95916" tIns="47956" rIns="95916" bIns="47956" anchor="ctr"/>
          <a:lstStyle/>
          <a:p>
            <a:pPr algn="ctr" fontAlgn="ctr">
              <a:lnSpc>
                <a:spcPct val="90000"/>
              </a:lnSpc>
              <a:defRPr/>
            </a:pPr>
            <a:endParaRPr lang="ja-JP" altLang="en-US" sz="2500" kern="0" dirty="0">
              <a:solidFill>
                <a:prstClr val="white"/>
              </a:solidFill>
              <a:latin typeface="Times New Roman"/>
            </a:endParaRPr>
          </a:p>
        </p:txBody>
      </p:sp>
      <p:sp>
        <p:nvSpPr>
          <p:cNvPr id="22" name="下矢印 21"/>
          <p:cNvSpPr/>
          <p:nvPr/>
        </p:nvSpPr>
        <p:spPr>
          <a:xfrm>
            <a:off x="7129986" y="2290763"/>
            <a:ext cx="2714647" cy="4056062"/>
          </a:xfrm>
          <a:prstGeom prst="downArrow">
            <a:avLst/>
          </a:prstGeom>
          <a:solidFill>
            <a:srgbClr val="FFFFFF">
              <a:lumMod val="85000"/>
            </a:srgbClr>
          </a:solidFill>
          <a:ln w="25400" cap="flat" cmpd="sng" algn="ctr">
            <a:solidFill>
              <a:srgbClr val="000000"/>
            </a:solidFill>
            <a:prstDash val="solid"/>
          </a:ln>
          <a:effectLst/>
        </p:spPr>
        <p:txBody>
          <a:bodyPr lIns="95916" tIns="47956" rIns="95916" bIns="47956" anchor="ctr"/>
          <a:lstStyle/>
          <a:p>
            <a:pPr algn="ctr" fontAlgn="ctr">
              <a:lnSpc>
                <a:spcPct val="90000"/>
              </a:lnSpc>
              <a:defRPr/>
            </a:pPr>
            <a:endParaRPr lang="ja-JP" altLang="en-US" sz="2500" b="1" kern="0" dirty="0">
              <a:solidFill>
                <a:prstClr val="white"/>
              </a:solidFill>
              <a:latin typeface="Times New Roman"/>
            </a:endParaRPr>
          </a:p>
        </p:txBody>
      </p:sp>
      <p:sp>
        <p:nvSpPr>
          <p:cNvPr id="23" name="下矢印 22"/>
          <p:cNvSpPr/>
          <p:nvPr/>
        </p:nvSpPr>
        <p:spPr>
          <a:xfrm>
            <a:off x="1169815" y="1098552"/>
            <a:ext cx="2017333" cy="1376363"/>
          </a:xfrm>
          <a:prstGeom prst="downArrow">
            <a:avLst/>
          </a:prstGeom>
          <a:solidFill>
            <a:srgbClr val="FFFFFF">
              <a:lumMod val="50000"/>
            </a:srgbClr>
          </a:solidFill>
          <a:ln w="25400" cap="flat" cmpd="sng" algn="ctr">
            <a:solidFill>
              <a:srgbClr val="000000"/>
            </a:solidFill>
            <a:prstDash val="solid"/>
          </a:ln>
          <a:effectLst/>
        </p:spPr>
        <p:txBody>
          <a:bodyPr lIns="95916" tIns="47956" rIns="95916" bIns="47956" anchor="ctr"/>
          <a:lstStyle/>
          <a:p>
            <a:pPr algn="ctr" fontAlgn="ctr">
              <a:lnSpc>
                <a:spcPct val="90000"/>
              </a:lnSpc>
              <a:defRPr/>
            </a:pPr>
            <a:endParaRPr lang="ja-JP" altLang="en-US" sz="2500" b="1" kern="0" dirty="0">
              <a:solidFill>
                <a:prstClr val="white"/>
              </a:solidFill>
              <a:latin typeface="Times New Roman"/>
            </a:endParaRPr>
          </a:p>
        </p:txBody>
      </p:sp>
      <p:sp>
        <p:nvSpPr>
          <p:cNvPr id="59398" name="テキスト ボックス 1"/>
          <p:cNvSpPr txBox="1">
            <a:spLocks noChangeArrowheads="1"/>
          </p:cNvSpPr>
          <p:nvPr/>
        </p:nvSpPr>
        <p:spPr bwMode="auto">
          <a:xfrm>
            <a:off x="864202" y="5054603"/>
            <a:ext cx="1160317" cy="44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16" tIns="47956" rIns="95916" bIns="47956">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eaLnBrk="1" fontAlgn="ctr" hangingPunct="1">
              <a:lnSpc>
                <a:spcPct val="90000"/>
              </a:lnSpc>
            </a:pPr>
            <a:r>
              <a:rPr lang="ja-JP" altLang="en-US" sz="2500" b="1">
                <a:solidFill>
                  <a:srgbClr val="000000"/>
                </a:solidFill>
              </a:rPr>
              <a:t>数か月</a:t>
            </a:r>
            <a:endParaRPr lang="en-US" altLang="ja-JP" sz="2500" b="1">
              <a:solidFill>
                <a:srgbClr val="000000"/>
              </a:solidFill>
            </a:endParaRPr>
          </a:p>
        </p:txBody>
      </p:sp>
      <p:sp>
        <p:nvSpPr>
          <p:cNvPr id="59399" name="テキスト ボックス 2"/>
          <p:cNvSpPr txBox="1">
            <a:spLocks noChangeArrowheads="1"/>
          </p:cNvSpPr>
          <p:nvPr/>
        </p:nvSpPr>
        <p:spPr bwMode="auto">
          <a:xfrm>
            <a:off x="5898926" y="2386016"/>
            <a:ext cx="1889635" cy="226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6" tIns="47956" rIns="95916" bIns="47956">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algn="ctr" eaLnBrk="1" fontAlgn="ctr" hangingPunct="1">
              <a:lnSpc>
                <a:spcPct val="90000"/>
              </a:lnSpc>
            </a:pPr>
            <a:r>
              <a:rPr lang="ja-JP" altLang="en-US" sz="3100" b="1" dirty="0">
                <a:solidFill>
                  <a:srgbClr val="C00000"/>
                </a:solidFill>
              </a:rPr>
              <a:t>感染症</a:t>
            </a:r>
            <a:endParaRPr lang="en-US" altLang="ja-JP" sz="3100" b="1" dirty="0">
              <a:solidFill>
                <a:srgbClr val="C00000"/>
              </a:solidFill>
            </a:endParaRPr>
          </a:p>
          <a:p>
            <a:pPr algn="ctr" eaLnBrk="1" fontAlgn="ctr" hangingPunct="1">
              <a:lnSpc>
                <a:spcPct val="90000"/>
              </a:lnSpc>
            </a:pPr>
            <a:r>
              <a:rPr lang="ja-JP" altLang="en-US" sz="2500" b="1" dirty="0">
                <a:solidFill>
                  <a:srgbClr val="000000"/>
                </a:solidFill>
              </a:rPr>
              <a:t>外傷後</a:t>
            </a:r>
            <a:endParaRPr lang="en-US" altLang="ja-JP" sz="2500" b="1" dirty="0">
              <a:solidFill>
                <a:srgbClr val="000000"/>
              </a:solidFill>
            </a:endParaRPr>
          </a:p>
          <a:p>
            <a:pPr algn="ctr" eaLnBrk="1" fontAlgn="ctr" hangingPunct="1">
              <a:lnSpc>
                <a:spcPct val="90000"/>
              </a:lnSpc>
            </a:pPr>
            <a:r>
              <a:rPr lang="ja-JP" altLang="en-US" sz="2500" b="1" dirty="0">
                <a:solidFill>
                  <a:srgbClr val="000000"/>
                </a:solidFill>
              </a:rPr>
              <a:t>感染</a:t>
            </a:r>
            <a:endParaRPr lang="en-US" altLang="ja-JP" sz="2500" b="1" dirty="0">
              <a:solidFill>
                <a:srgbClr val="000000"/>
              </a:solidFill>
            </a:endParaRPr>
          </a:p>
          <a:p>
            <a:pPr algn="ctr" eaLnBrk="1" fontAlgn="ctr" hangingPunct="1">
              <a:lnSpc>
                <a:spcPct val="90000"/>
              </a:lnSpc>
            </a:pPr>
            <a:r>
              <a:rPr lang="ja-JP" altLang="en-US" sz="2500" b="1" dirty="0">
                <a:solidFill>
                  <a:srgbClr val="000000"/>
                </a:solidFill>
              </a:rPr>
              <a:t>肺炎</a:t>
            </a:r>
            <a:endParaRPr lang="en-US" altLang="ja-JP" sz="2500" b="1" dirty="0">
              <a:solidFill>
                <a:srgbClr val="000000"/>
              </a:solidFill>
            </a:endParaRPr>
          </a:p>
          <a:p>
            <a:pPr algn="ctr" eaLnBrk="1" fontAlgn="ctr" hangingPunct="1">
              <a:lnSpc>
                <a:spcPct val="90000"/>
              </a:lnSpc>
            </a:pPr>
            <a:r>
              <a:rPr lang="ja-JP" altLang="en-US" sz="2500" b="1" dirty="0">
                <a:solidFill>
                  <a:srgbClr val="000000"/>
                </a:solidFill>
              </a:rPr>
              <a:t>　胃腸炎</a:t>
            </a:r>
            <a:endParaRPr lang="en-US" altLang="ja-JP" sz="2500" b="1" dirty="0">
              <a:solidFill>
                <a:srgbClr val="000000"/>
              </a:solidFill>
            </a:endParaRPr>
          </a:p>
          <a:p>
            <a:pPr algn="ctr" eaLnBrk="1" fontAlgn="ctr" hangingPunct="1">
              <a:lnSpc>
                <a:spcPct val="90000"/>
              </a:lnSpc>
            </a:pPr>
            <a:r>
              <a:rPr lang="ja-JP" altLang="en-US" sz="2500" b="1" dirty="0" smtClean="0">
                <a:solidFill>
                  <a:srgbClr val="000000"/>
                </a:solidFill>
              </a:rPr>
              <a:t>　尿路感染</a:t>
            </a:r>
            <a:endParaRPr lang="en-US" altLang="ja-JP" sz="2500" b="1" dirty="0">
              <a:solidFill>
                <a:srgbClr val="000000"/>
              </a:solidFill>
            </a:endParaRPr>
          </a:p>
        </p:txBody>
      </p:sp>
      <p:sp>
        <p:nvSpPr>
          <p:cNvPr id="59400" name="テキスト ボックス 3"/>
          <p:cNvSpPr txBox="1">
            <a:spLocks noChangeArrowheads="1"/>
          </p:cNvSpPr>
          <p:nvPr/>
        </p:nvSpPr>
        <p:spPr bwMode="auto">
          <a:xfrm>
            <a:off x="2920731" y="1177925"/>
            <a:ext cx="2878736" cy="443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16" tIns="47956" rIns="95916" bIns="47956">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algn="ctr" eaLnBrk="1" fontAlgn="ctr" hangingPunct="1">
              <a:lnSpc>
                <a:spcPct val="90000"/>
              </a:lnSpc>
            </a:pPr>
            <a:r>
              <a:rPr lang="ja-JP" altLang="en-US" sz="3200" b="1" dirty="0">
                <a:solidFill>
                  <a:srgbClr val="FFC000"/>
                </a:solidFill>
              </a:rPr>
              <a:t>ストレス関連</a:t>
            </a:r>
            <a:endParaRPr lang="en-US" altLang="ja-JP" sz="3200" b="1" dirty="0">
              <a:solidFill>
                <a:srgbClr val="FFC000"/>
              </a:solidFill>
            </a:endParaRPr>
          </a:p>
          <a:p>
            <a:pPr algn="ctr" eaLnBrk="1" fontAlgn="ctr" hangingPunct="1">
              <a:lnSpc>
                <a:spcPct val="90000"/>
              </a:lnSpc>
            </a:pPr>
            <a:r>
              <a:rPr lang="ja-JP" altLang="en-US" sz="3200" b="1" dirty="0">
                <a:solidFill>
                  <a:srgbClr val="FFC000"/>
                </a:solidFill>
              </a:rPr>
              <a:t>循環器疾患</a:t>
            </a:r>
            <a:endParaRPr lang="en-US" altLang="ja-JP" sz="3200" b="1" dirty="0">
              <a:solidFill>
                <a:srgbClr val="FFC000"/>
              </a:solidFill>
            </a:endParaRPr>
          </a:p>
          <a:p>
            <a:pPr algn="ctr" eaLnBrk="1" fontAlgn="ctr" hangingPunct="1">
              <a:lnSpc>
                <a:spcPct val="90000"/>
              </a:lnSpc>
            </a:pPr>
            <a:endParaRPr lang="en-US" altLang="ja-JP" sz="1200" b="1" dirty="0">
              <a:solidFill>
                <a:srgbClr val="FFFFFF"/>
              </a:solidFill>
            </a:endParaRPr>
          </a:p>
          <a:p>
            <a:pPr algn="ctr" eaLnBrk="1" fontAlgn="ctr" hangingPunct="1">
              <a:lnSpc>
                <a:spcPct val="90000"/>
              </a:lnSpc>
            </a:pPr>
            <a:r>
              <a:rPr lang="ja-JP" altLang="en-US" sz="2500" b="1" dirty="0">
                <a:solidFill>
                  <a:srgbClr val="FFFFFF"/>
                </a:solidFill>
              </a:rPr>
              <a:t>たこつぼ型心筋症　</a:t>
            </a:r>
            <a:endParaRPr lang="en-US" altLang="ja-JP" sz="2500" b="1" dirty="0">
              <a:solidFill>
                <a:srgbClr val="FFFFFF"/>
              </a:solidFill>
            </a:endParaRPr>
          </a:p>
          <a:p>
            <a:pPr algn="ctr" eaLnBrk="1" fontAlgn="ctr" hangingPunct="1">
              <a:lnSpc>
                <a:spcPct val="90000"/>
              </a:lnSpc>
            </a:pPr>
            <a:r>
              <a:rPr lang="ja-JP" altLang="en-US" sz="2500" b="1" dirty="0">
                <a:solidFill>
                  <a:srgbClr val="FFFFFF"/>
                </a:solidFill>
              </a:rPr>
              <a:t>突然死</a:t>
            </a:r>
            <a:endParaRPr lang="en-US" altLang="ja-JP" sz="2500" b="1" dirty="0">
              <a:solidFill>
                <a:srgbClr val="FFFFFF"/>
              </a:solidFill>
            </a:endParaRPr>
          </a:p>
          <a:p>
            <a:pPr algn="ctr" eaLnBrk="1" fontAlgn="ctr" hangingPunct="1">
              <a:lnSpc>
                <a:spcPct val="90000"/>
              </a:lnSpc>
            </a:pPr>
            <a:r>
              <a:rPr lang="ja-JP" altLang="en-US" sz="2500" b="1" dirty="0">
                <a:solidFill>
                  <a:srgbClr val="FFFFFF"/>
                </a:solidFill>
              </a:rPr>
              <a:t>肺塞栓症</a:t>
            </a:r>
            <a:endParaRPr lang="en-US" altLang="ja-JP" sz="2500" b="1" dirty="0">
              <a:solidFill>
                <a:srgbClr val="FFFFFF"/>
              </a:solidFill>
            </a:endParaRPr>
          </a:p>
          <a:p>
            <a:pPr algn="ctr" eaLnBrk="1" fontAlgn="ctr" hangingPunct="1">
              <a:lnSpc>
                <a:spcPct val="90000"/>
              </a:lnSpc>
            </a:pPr>
            <a:endParaRPr lang="en-US" altLang="ja-JP" sz="1200" b="1" dirty="0">
              <a:solidFill>
                <a:srgbClr val="FFFFFF"/>
              </a:solidFill>
            </a:endParaRPr>
          </a:p>
          <a:p>
            <a:pPr algn="ctr" eaLnBrk="1" fontAlgn="ctr" hangingPunct="1">
              <a:lnSpc>
                <a:spcPct val="90000"/>
              </a:lnSpc>
            </a:pPr>
            <a:r>
              <a:rPr lang="ja-JP" altLang="en-US" sz="2500" b="1" dirty="0">
                <a:solidFill>
                  <a:srgbClr val="FF66FF"/>
                </a:solidFill>
              </a:rPr>
              <a:t>高血圧関連疾患</a:t>
            </a:r>
            <a:endParaRPr lang="en-US" altLang="ja-JP" sz="2500" b="1" dirty="0">
              <a:solidFill>
                <a:srgbClr val="FF66FF"/>
              </a:solidFill>
            </a:endParaRPr>
          </a:p>
          <a:p>
            <a:pPr algn="ctr" eaLnBrk="1" fontAlgn="ctr" hangingPunct="1">
              <a:lnSpc>
                <a:spcPct val="90000"/>
              </a:lnSpc>
            </a:pPr>
            <a:r>
              <a:rPr lang="ja-JP" altLang="en-US" sz="2500" b="1" dirty="0">
                <a:solidFill>
                  <a:srgbClr val="FFFFFF"/>
                </a:solidFill>
              </a:rPr>
              <a:t>脳卒中</a:t>
            </a:r>
            <a:endParaRPr lang="en-US" altLang="ja-JP" sz="2500" b="1" dirty="0">
              <a:solidFill>
                <a:srgbClr val="FFFFFF"/>
              </a:solidFill>
            </a:endParaRPr>
          </a:p>
          <a:p>
            <a:pPr algn="ctr" eaLnBrk="1" fontAlgn="ctr" hangingPunct="1">
              <a:lnSpc>
                <a:spcPct val="90000"/>
              </a:lnSpc>
            </a:pPr>
            <a:r>
              <a:rPr lang="ja-JP" altLang="en-US" sz="2500" b="1" dirty="0">
                <a:solidFill>
                  <a:srgbClr val="FFFFFF"/>
                </a:solidFill>
              </a:rPr>
              <a:t>心筋梗塞</a:t>
            </a:r>
            <a:endParaRPr lang="en-US" altLang="ja-JP" sz="2500" b="1" dirty="0">
              <a:solidFill>
                <a:srgbClr val="FFFFFF"/>
              </a:solidFill>
            </a:endParaRPr>
          </a:p>
          <a:p>
            <a:pPr algn="ctr" eaLnBrk="1" fontAlgn="ctr" hangingPunct="1">
              <a:lnSpc>
                <a:spcPct val="90000"/>
              </a:lnSpc>
            </a:pPr>
            <a:r>
              <a:rPr lang="ja-JP" altLang="en-US" sz="2500" b="1" dirty="0">
                <a:solidFill>
                  <a:srgbClr val="FFFFFF"/>
                </a:solidFill>
              </a:rPr>
              <a:t>大動脈解離</a:t>
            </a:r>
            <a:endParaRPr lang="en-US" altLang="ja-JP" sz="2500" b="1" dirty="0">
              <a:solidFill>
                <a:srgbClr val="FFFFFF"/>
              </a:solidFill>
            </a:endParaRPr>
          </a:p>
          <a:p>
            <a:pPr algn="ctr" eaLnBrk="1" fontAlgn="ctr" hangingPunct="1">
              <a:lnSpc>
                <a:spcPct val="90000"/>
              </a:lnSpc>
            </a:pPr>
            <a:r>
              <a:rPr lang="ja-JP" altLang="en-US" sz="2500" b="1" dirty="0">
                <a:solidFill>
                  <a:srgbClr val="FFFFFF"/>
                </a:solidFill>
              </a:rPr>
              <a:t>心不全</a:t>
            </a:r>
            <a:endParaRPr lang="en-US" altLang="ja-JP" sz="2500" b="1" dirty="0">
              <a:solidFill>
                <a:srgbClr val="FFFFFF"/>
              </a:solidFill>
            </a:endParaRPr>
          </a:p>
          <a:p>
            <a:pPr algn="ctr" eaLnBrk="1" fontAlgn="ctr" hangingPunct="1">
              <a:lnSpc>
                <a:spcPct val="90000"/>
              </a:lnSpc>
            </a:pPr>
            <a:r>
              <a:rPr lang="ja-JP" altLang="en-US" sz="2500" b="1" dirty="0">
                <a:solidFill>
                  <a:srgbClr val="FFFFFF"/>
                </a:solidFill>
              </a:rPr>
              <a:t>　　</a:t>
            </a:r>
            <a:endParaRPr lang="en-US" altLang="ja-JP" sz="2500" b="1" dirty="0">
              <a:solidFill>
                <a:srgbClr val="FFFFFF"/>
              </a:solidFill>
            </a:endParaRPr>
          </a:p>
        </p:txBody>
      </p:sp>
      <p:sp>
        <p:nvSpPr>
          <p:cNvPr id="59401" name="テキスト ボックス 4"/>
          <p:cNvSpPr txBox="1">
            <a:spLocks noChangeArrowheads="1"/>
          </p:cNvSpPr>
          <p:nvPr/>
        </p:nvSpPr>
        <p:spPr bwMode="auto">
          <a:xfrm>
            <a:off x="7973731" y="2411416"/>
            <a:ext cx="1094593" cy="19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16" tIns="47956" rIns="95916" bIns="47956">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algn="ctr" eaLnBrk="1" fontAlgn="ctr" hangingPunct="1">
              <a:lnSpc>
                <a:spcPct val="90000"/>
              </a:lnSpc>
            </a:pPr>
            <a:r>
              <a:rPr lang="ja-JP" altLang="en-US" sz="3500" b="1">
                <a:solidFill>
                  <a:srgbClr val="C00000"/>
                </a:solidFill>
              </a:rPr>
              <a:t>精神</a:t>
            </a:r>
            <a:endParaRPr lang="en-US" altLang="ja-JP" sz="3500" b="1">
              <a:solidFill>
                <a:srgbClr val="C00000"/>
              </a:solidFill>
            </a:endParaRPr>
          </a:p>
          <a:p>
            <a:pPr algn="ctr" eaLnBrk="1" fontAlgn="ctr" hangingPunct="1">
              <a:lnSpc>
                <a:spcPct val="90000"/>
              </a:lnSpc>
            </a:pPr>
            <a:r>
              <a:rPr lang="ja-JP" altLang="en-US" sz="3500" b="1">
                <a:solidFill>
                  <a:srgbClr val="C00000"/>
                </a:solidFill>
              </a:rPr>
              <a:t>疾患</a:t>
            </a:r>
            <a:endParaRPr lang="en-US" altLang="ja-JP" sz="3500" b="1">
              <a:solidFill>
                <a:srgbClr val="C00000"/>
              </a:solidFill>
            </a:endParaRPr>
          </a:p>
          <a:p>
            <a:pPr algn="ctr" eaLnBrk="1" fontAlgn="ctr" hangingPunct="1">
              <a:lnSpc>
                <a:spcPct val="90000"/>
              </a:lnSpc>
            </a:pPr>
            <a:endParaRPr lang="en-US" altLang="ja-JP" sz="1200" b="1">
              <a:solidFill>
                <a:srgbClr val="000000"/>
              </a:solidFill>
            </a:endParaRPr>
          </a:p>
          <a:p>
            <a:pPr algn="ctr" eaLnBrk="1" fontAlgn="ctr" hangingPunct="1">
              <a:lnSpc>
                <a:spcPct val="90000"/>
              </a:lnSpc>
            </a:pPr>
            <a:r>
              <a:rPr lang="ja-JP" altLang="en-US" sz="2500" b="1">
                <a:solidFill>
                  <a:srgbClr val="000000"/>
                </a:solidFill>
              </a:rPr>
              <a:t>抑うつ</a:t>
            </a:r>
            <a:endParaRPr lang="en-US" altLang="ja-JP" sz="2500" b="1">
              <a:solidFill>
                <a:srgbClr val="000000"/>
              </a:solidFill>
            </a:endParaRPr>
          </a:p>
          <a:p>
            <a:pPr algn="ctr" eaLnBrk="1" fontAlgn="ctr" hangingPunct="1">
              <a:lnSpc>
                <a:spcPct val="90000"/>
              </a:lnSpc>
            </a:pPr>
            <a:r>
              <a:rPr lang="en-US" altLang="ja-JP" sz="2500" b="1">
                <a:solidFill>
                  <a:srgbClr val="000000"/>
                </a:solidFill>
              </a:rPr>
              <a:t>PTSD</a:t>
            </a:r>
          </a:p>
        </p:txBody>
      </p:sp>
      <p:sp>
        <p:nvSpPr>
          <p:cNvPr id="59402" name="テキスト ボックス 5"/>
          <p:cNvSpPr txBox="1">
            <a:spLocks noChangeArrowheads="1"/>
          </p:cNvSpPr>
          <p:nvPr/>
        </p:nvSpPr>
        <p:spPr bwMode="auto">
          <a:xfrm>
            <a:off x="1759518" y="1117603"/>
            <a:ext cx="838113" cy="11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16" tIns="47956" rIns="95916" bIns="47956">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eaLnBrk="1" fontAlgn="ctr" hangingPunct="1">
              <a:lnSpc>
                <a:spcPct val="90000"/>
              </a:lnSpc>
            </a:pPr>
            <a:r>
              <a:rPr lang="ja-JP" altLang="en-US" sz="2500" b="1">
                <a:solidFill>
                  <a:srgbClr val="FFFFFF"/>
                </a:solidFill>
              </a:rPr>
              <a:t>外傷</a:t>
            </a:r>
            <a:endParaRPr lang="en-US" altLang="ja-JP" sz="2500" b="1">
              <a:solidFill>
                <a:srgbClr val="FFFFFF"/>
              </a:solidFill>
            </a:endParaRPr>
          </a:p>
          <a:p>
            <a:pPr eaLnBrk="1" fontAlgn="ctr" hangingPunct="1">
              <a:lnSpc>
                <a:spcPct val="90000"/>
              </a:lnSpc>
            </a:pPr>
            <a:r>
              <a:rPr lang="ja-JP" altLang="en-US" sz="2500" b="1">
                <a:solidFill>
                  <a:srgbClr val="FFFFFF"/>
                </a:solidFill>
              </a:rPr>
              <a:t>圧死</a:t>
            </a:r>
            <a:endParaRPr lang="en-US" altLang="ja-JP" sz="2500" b="1">
              <a:solidFill>
                <a:srgbClr val="FFFFFF"/>
              </a:solidFill>
            </a:endParaRPr>
          </a:p>
          <a:p>
            <a:pPr eaLnBrk="1" fontAlgn="ctr" hangingPunct="1">
              <a:lnSpc>
                <a:spcPct val="90000"/>
              </a:lnSpc>
            </a:pPr>
            <a:r>
              <a:rPr lang="ja-JP" altLang="en-US" sz="2500" b="1">
                <a:solidFill>
                  <a:srgbClr val="FFFFFF"/>
                </a:solidFill>
              </a:rPr>
              <a:t>溺死</a:t>
            </a:r>
            <a:endParaRPr lang="en-US" altLang="ja-JP" sz="2500" b="1">
              <a:solidFill>
                <a:srgbClr val="FFFFFF"/>
              </a:solidFill>
            </a:endParaRPr>
          </a:p>
        </p:txBody>
      </p:sp>
      <p:sp>
        <p:nvSpPr>
          <p:cNvPr id="59403" name="テキスト ボックス 6"/>
          <p:cNvSpPr txBox="1">
            <a:spLocks noChangeArrowheads="1"/>
          </p:cNvSpPr>
          <p:nvPr/>
        </p:nvSpPr>
        <p:spPr bwMode="auto">
          <a:xfrm>
            <a:off x="749415" y="1181101"/>
            <a:ext cx="1016046" cy="148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16" tIns="47956" rIns="95916" bIns="47956">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eaLnBrk="1" fontAlgn="ctr" hangingPunct="1">
              <a:lnSpc>
                <a:spcPct val="90000"/>
              </a:lnSpc>
            </a:pPr>
            <a:r>
              <a:rPr lang="ja-JP" altLang="en-US" sz="2500" b="1">
                <a:solidFill>
                  <a:srgbClr val="000000"/>
                </a:solidFill>
              </a:rPr>
              <a:t>直後</a:t>
            </a:r>
            <a:endParaRPr lang="en-US" altLang="ja-JP" sz="2500" b="1">
              <a:solidFill>
                <a:srgbClr val="000000"/>
              </a:solidFill>
            </a:endParaRPr>
          </a:p>
          <a:p>
            <a:pPr eaLnBrk="1" fontAlgn="ctr" hangingPunct="1">
              <a:lnSpc>
                <a:spcPct val="90000"/>
              </a:lnSpc>
            </a:pPr>
            <a:endParaRPr lang="en-US" altLang="ja-JP" sz="2500" b="1">
              <a:solidFill>
                <a:srgbClr val="000000"/>
              </a:solidFill>
            </a:endParaRPr>
          </a:p>
          <a:p>
            <a:pPr eaLnBrk="1" fontAlgn="ctr" hangingPunct="1">
              <a:lnSpc>
                <a:spcPct val="90000"/>
              </a:lnSpc>
            </a:pPr>
            <a:endParaRPr lang="en-US" altLang="ja-JP" sz="2500" b="1">
              <a:solidFill>
                <a:srgbClr val="000000"/>
              </a:solidFill>
            </a:endParaRPr>
          </a:p>
          <a:p>
            <a:pPr eaLnBrk="1" fontAlgn="ctr" hangingPunct="1">
              <a:lnSpc>
                <a:spcPct val="90000"/>
              </a:lnSpc>
            </a:pPr>
            <a:r>
              <a:rPr lang="en-US" altLang="ja-JP" sz="2500" b="1">
                <a:solidFill>
                  <a:srgbClr val="000000"/>
                </a:solidFill>
              </a:rPr>
              <a:t>1</a:t>
            </a:r>
            <a:r>
              <a:rPr lang="ja-JP" altLang="en-US" sz="2500" b="1">
                <a:solidFill>
                  <a:srgbClr val="000000"/>
                </a:solidFill>
              </a:rPr>
              <a:t>週間</a:t>
            </a:r>
            <a:endParaRPr lang="en-US" altLang="ja-JP" sz="2500" b="1">
              <a:solidFill>
                <a:srgbClr val="000000"/>
              </a:solidFill>
            </a:endParaRPr>
          </a:p>
        </p:txBody>
      </p:sp>
      <p:sp>
        <p:nvSpPr>
          <p:cNvPr id="59404" name="テキスト ボックス 7"/>
          <p:cNvSpPr txBox="1">
            <a:spLocks noChangeArrowheads="1"/>
          </p:cNvSpPr>
          <p:nvPr/>
        </p:nvSpPr>
        <p:spPr bwMode="auto">
          <a:xfrm>
            <a:off x="917289" y="6000753"/>
            <a:ext cx="838113" cy="44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16" tIns="47956" rIns="95916" bIns="47956">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eaLnBrk="1" fontAlgn="ctr" hangingPunct="1">
              <a:lnSpc>
                <a:spcPct val="90000"/>
              </a:lnSpc>
            </a:pPr>
            <a:r>
              <a:rPr lang="ja-JP" altLang="en-US" sz="2500" b="1">
                <a:solidFill>
                  <a:srgbClr val="000000"/>
                </a:solidFill>
              </a:rPr>
              <a:t>数年</a:t>
            </a:r>
            <a:endParaRPr lang="en-US" altLang="ja-JP" sz="2500" b="1">
              <a:solidFill>
                <a:srgbClr val="000000"/>
              </a:solidFill>
            </a:endParaRPr>
          </a:p>
        </p:txBody>
      </p:sp>
      <p:sp>
        <p:nvSpPr>
          <p:cNvPr id="59405" name="テキスト ボックス 8"/>
          <p:cNvSpPr txBox="1">
            <a:spLocks noChangeArrowheads="1"/>
          </p:cNvSpPr>
          <p:nvPr/>
        </p:nvSpPr>
        <p:spPr bwMode="auto">
          <a:xfrm>
            <a:off x="3530065" y="5781675"/>
            <a:ext cx="2457145" cy="70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16" tIns="47956" rIns="95916" bIns="47956">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eaLnBrk="1" fontAlgn="ctr" hangingPunct="1">
              <a:lnSpc>
                <a:spcPct val="90000"/>
              </a:lnSpc>
            </a:pPr>
            <a:r>
              <a:rPr lang="ja-JP" altLang="en-US" sz="4400" b="1" dirty="0">
                <a:solidFill>
                  <a:srgbClr val="FF0000"/>
                </a:solidFill>
              </a:rPr>
              <a:t>復興へ！</a:t>
            </a:r>
            <a:endParaRPr lang="en-US" altLang="ja-JP" sz="4400" b="1" dirty="0">
              <a:solidFill>
                <a:srgbClr val="FF0000"/>
              </a:solidFill>
            </a:endParaRPr>
          </a:p>
        </p:txBody>
      </p:sp>
      <p:sp>
        <p:nvSpPr>
          <p:cNvPr id="59406" name="テキスト ボックス 9"/>
          <p:cNvSpPr txBox="1">
            <a:spLocks noChangeArrowheads="1"/>
          </p:cNvSpPr>
          <p:nvPr/>
        </p:nvSpPr>
        <p:spPr bwMode="auto">
          <a:xfrm>
            <a:off x="0" y="-26988"/>
            <a:ext cx="10287000" cy="71278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916" tIns="47956" rIns="95916" bIns="47956">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algn="ctr" eaLnBrk="1" fontAlgn="ctr" hangingPunct="1"/>
            <a:r>
              <a:rPr lang="ja-JP" altLang="en-US" sz="4000" b="1">
                <a:solidFill>
                  <a:schemeClr val="bg1"/>
                </a:solidFill>
              </a:rPr>
              <a:t>災害時関連疾患の経時的変化</a:t>
            </a:r>
            <a:endParaRPr lang="en-US" altLang="ja-JP" sz="4000" b="1">
              <a:solidFill>
                <a:schemeClr val="bg1"/>
              </a:solidFill>
            </a:endParaRPr>
          </a:p>
        </p:txBody>
      </p:sp>
      <p:sp>
        <p:nvSpPr>
          <p:cNvPr id="16" name="ホームベース 15"/>
          <p:cNvSpPr/>
          <p:nvPr/>
        </p:nvSpPr>
        <p:spPr>
          <a:xfrm rot="5400000">
            <a:off x="3268891" y="3310867"/>
            <a:ext cx="2238375" cy="2344468"/>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bg1"/>
              </a:solidFill>
            </a:endParaRPr>
          </a:p>
        </p:txBody>
      </p:sp>
      <p:sp>
        <p:nvSpPr>
          <p:cNvPr id="59408" name="正方形/長方形 1"/>
          <p:cNvSpPr>
            <a:spLocks noChangeArrowheads="1"/>
          </p:cNvSpPr>
          <p:nvPr/>
        </p:nvSpPr>
        <p:spPr bwMode="auto">
          <a:xfrm>
            <a:off x="0" y="6546850"/>
            <a:ext cx="10287000" cy="319088"/>
          </a:xfrm>
          <a:prstGeom prst="rect">
            <a:avLst/>
          </a:prstGeom>
          <a:solidFill>
            <a:srgbClr val="1E07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algn="r" eaLnBrk="1" fontAlgn="ctr" hangingPunct="1">
              <a:lnSpc>
                <a:spcPct val="90000"/>
              </a:lnSpc>
            </a:pPr>
            <a:r>
              <a:rPr lang="en-US" altLang="ja-JP" sz="1600" b="1">
                <a:solidFill>
                  <a:schemeClr val="bg1"/>
                </a:solidFill>
              </a:rPr>
              <a:t>Kario K.  Disaster Hypertension.  Circulation J 2012; 76: 553-562.</a:t>
            </a:r>
            <a:r>
              <a:rPr lang="ja-JP" altLang="en-US" sz="1600" b="1">
                <a:solidFill>
                  <a:schemeClr val="bg1"/>
                </a:solidFill>
              </a:rPr>
              <a:t>　</a:t>
            </a:r>
            <a:endParaRPr lang="en-US" altLang="ja-JP" sz="1600" b="1">
              <a:solidFill>
                <a:schemeClr val="bg1"/>
              </a:solidFill>
            </a:endParaRPr>
          </a:p>
        </p:txBody>
      </p:sp>
      <p:sp>
        <p:nvSpPr>
          <p:cNvPr id="59409" name="テキスト ボックス 1"/>
          <p:cNvSpPr txBox="1">
            <a:spLocks noChangeArrowheads="1"/>
          </p:cNvSpPr>
          <p:nvPr/>
        </p:nvSpPr>
        <p:spPr bwMode="auto">
          <a:xfrm>
            <a:off x="1578732" y="3894140"/>
            <a:ext cx="2076209" cy="584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r>
              <a:rPr lang="ja-JP" altLang="en-US" sz="3200">
                <a:solidFill>
                  <a:schemeClr val="bg1"/>
                </a:solidFill>
              </a:rPr>
              <a:t>予防できる</a:t>
            </a:r>
          </a:p>
        </p:txBody>
      </p:sp>
    </p:spTree>
    <p:extLst>
      <p:ext uri="{BB962C8B-B14F-4D97-AF65-F5344CB8AC3E}">
        <p14:creationId xmlns:p14="http://schemas.microsoft.com/office/powerpoint/2010/main" val="2579788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正方形/長方形 2"/>
          <p:cNvSpPr>
            <a:spLocks noChangeArrowheads="1"/>
          </p:cNvSpPr>
          <p:nvPr/>
        </p:nvSpPr>
        <p:spPr bwMode="auto">
          <a:xfrm>
            <a:off x="390972" y="2060848"/>
            <a:ext cx="957706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200" b="1" dirty="0">
                <a:solidFill>
                  <a:srgbClr val="1E07C9"/>
                </a:solidFill>
              </a:rPr>
              <a:t>定義：　</a:t>
            </a:r>
            <a:r>
              <a:rPr lang="ja-JP" altLang="ja-JP" sz="2200" dirty="0"/>
              <a:t>災害後に生じる高血圧（</a:t>
            </a:r>
            <a:r>
              <a:rPr lang="en-US" altLang="ja-JP" sz="2200" u="sng" dirty="0"/>
              <a:t>&gt;</a:t>
            </a:r>
            <a:r>
              <a:rPr lang="en-US" altLang="ja-JP" sz="2200" dirty="0"/>
              <a:t>140/90mmHg</a:t>
            </a:r>
            <a:r>
              <a:rPr lang="ja-JP" altLang="ja-JP" sz="2200" dirty="0"/>
              <a:t>）</a:t>
            </a:r>
            <a:endParaRPr lang="en-US" altLang="ja-JP" sz="2200" dirty="0"/>
          </a:p>
          <a:p>
            <a:endParaRPr lang="en-US" altLang="ja-JP" sz="2200" dirty="0"/>
          </a:p>
          <a:p>
            <a:r>
              <a:rPr lang="ja-JP" altLang="en-US" sz="2200" b="1" dirty="0">
                <a:solidFill>
                  <a:srgbClr val="1E07C9"/>
                </a:solidFill>
              </a:rPr>
              <a:t>特徴：　</a:t>
            </a:r>
            <a:endParaRPr lang="en-US" altLang="ja-JP" sz="2200" b="1" dirty="0">
              <a:solidFill>
                <a:srgbClr val="1E07C9"/>
              </a:solidFill>
            </a:endParaRPr>
          </a:p>
          <a:p>
            <a:r>
              <a:rPr lang="ja-JP" altLang="ja-JP" sz="2200" dirty="0"/>
              <a:t>・被災直後から発生し、生活環境と生活習慣が回復・安定するまで持続</a:t>
            </a:r>
            <a:endParaRPr lang="en-US" altLang="ja-JP" sz="2200" dirty="0"/>
          </a:p>
          <a:p>
            <a:endParaRPr lang="ja-JP" altLang="ja-JP" sz="2200" dirty="0"/>
          </a:p>
          <a:p>
            <a:r>
              <a:rPr lang="ja-JP" altLang="ja-JP" sz="2200" dirty="0"/>
              <a:t>・震災後</a:t>
            </a:r>
            <a:r>
              <a:rPr lang="en-US" altLang="ja-JP" sz="2200" dirty="0"/>
              <a:t>2</a:t>
            </a:r>
            <a:r>
              <a:rPr lang="ja-JP" altLang="ja-JP" sz="2200" dirty="0"/>
              <a:t>～</a:t>
            </a:r>
            <a:r>
              <a:rPr lang="en-US" altLang="ja-JP" sz="2200" dirty="0"/>
              <a:t>4</a:t>
            </a:r>
            <a:r>
              <a:rPr lang="ja-JP" altLang="ja-JP" sz="2200" dirty="0"/>
              <a:t>週間は最大血圧（収縮期血）が</a:t>
            </a:r>
            <a:r>
              <a:rPr lang="ja-JP" altLang="ja-JP" sz="2200" dirty="0">
                <a:solidFill>
                  <a:srgbClr val="FF0000"/>
                </a:solidFill>
              </a:rPr>
              <a:t>平均</a:t>
            </a:r>
            <a:r>
              <a:rPr lang="en-US" altLang="ja-JP" sz="2200" dirty="0">
                <a:solidFill>
                  <a:srgbClr val="FF0000"/>
                </a:solidFill>
              </a:rPr>
              <a:t>5</a:t>
            </a:r>
            <a:r>
              <a:rPr lang="ja-JP" altLang="ja-JP" sz="2200" dirty="0">
                <a:solidFill>
                  <a:srgbClr val="FF0000"/>
                </a:solidFill>
              </a:rPr>
              <a:t>～</a:t>
            </a:r>
            <a:r>
              <a:rPr lang="en-US" altLang="ja-JP" sz="2200" dirty="0">
                <a:solidFill>
                  <a:srgbClr val="FF0000"/>
                </a:solidFill>
              </a:rPr>
              <a:t>25mmHg</a:t>
            </a:r>
            <a:r>
              <a:rPr lang="ja-JP" altLang="en-US" sz="2200" dirty="0">
                <a:solidFill>
                  <a:srgbClr val="FF0000"/>
                </a:solidFill>
              </a:rPr>
              <a:t>程</a:t>
            </a:r>
            <a:r>
              <a:rPr lang="ja-JP" altLang="ja-JP" sz="2200" dirty="0">
                <a:solidFill>
                  <a:srgbClr val="FF0000"/>
                </a:solidFill>
              </a:rPr>
              <a:t>上昇</a:t>
            </a:r>
            <a:endParaRPr lang="en-US" altLang="ja-JP" sz="2200" dirty="0">
              <a:solidFill>
                <a:srgbClr val="FF0000"/>
              </a:solidFill>
            </a:endParaRPr>
          </a:p>
          <a:p>
            <a:endParaRPr lang="ja-JP" altLang="ja-JP" sz="2200" dirty="0"/>
          </a:p>
          <a:p>
            <a:r>
              <a:rPr lang="ja-JP" altLang="ja-JP" sz="2200" dirty="0"/>
              <a:t>・この血圧上昇には</a:t>
            </a:r>
            <a:r>
              <a:rPr lang="ja-JP" altLang="en-US" sz="2200" b="1" dirty="0">
                <a:solidFill>
                  <a:srgbClr val="FF0000"/>
                </a:solidFill>
              </a:rPr>
              <a:t>白衣効果</a:t>
            </a:r>
            <a:r>
              <a:rPr lang="ja-JP" altLang="en-US" sz="2200" dirty="0"/>
              <a:t>と</a:t>
            </a:r>
            <a:r>
              <a:rPr lang="ja-JP" altLang="ja-JP" sz="2200" b="1" dirty="0">
                <a:solidFill>
                  <a:srgbClr val="FF0000"/>
                </a:solidFill>
              </a:rPr>
              <a:t>個人差が大き</a:t>
            </a:r>
            <a:r>
              <a:rPr lang="ja-JP" altLang="en-US" sz="2200" b="1" dirty="0">
                <a:solidFill>
                  <a:srgbClr val="FF0000"/>
                </a:solidFill>
              </a:rPr>
              <a:t>い</a:t>
            </a:r>
            <a:r>
              <a:rPr lang="ja-JP" altLang="en-US" sz="2200" dirty="0"/>
              <a:t>　（</a:t>
            </a:r>
            <a:r>
              <a:rPr lang="ja-JP" altLang="ja-JP" sz="2200" dirty="0"/>
              <a:t>震災前には</a:t>
            </a:r>
            <a:r>
              <a:rPr lang="en-US" altLang="ja-JP" sz="2200" dirty="0"/>
              <a:t>130mmHg</a:t>
            </a:r>
            <a:r>
              <a:rPr lang="ja-JP" altLang="ja-JP" sz="2200" dirty="0"/>
              <a:t>程度</a:t>
            </a:r>
            <a:r>
              <a:rPr lang="ja-JP" altLang="en-US" sz="2200" dirty="0" smtClean="0"/>
              <a:t>と　</a:t>
            </a:r>
            <a:endParaRPr lang="en-US" altLang="ja-JP" sz="2200" dirty="0" smtClean="0"/>
          </a:p>
          <a:p>
            <a:r>
              <a:rPr lang="ja-JP" altLang="en-US" sz="2200" dirty="0"/>
              <a:t>　</a:t>
            </a:r>
            <a:r>
              <a:rPr lang="ja-JP" altLang="ja-JP" sz="2200" dirty="0" smtClean="0"/>
              <a:t>コントロール</a:t>
            </a:r>
            <a:r>
              <a:rPr lang="ja-JP" altLang="en-US" sz="2200" dirty="0"/>
              <a:t>良好な</a:t>
            </a:r>
            <a:r>
              <a:rPr lang="ja-JP" altLang="ja-JP" sz="2200" dirty="0"/>
              <a:t>高血圧患者</a:t>
            </a:r>
            <a:r>
              <a:rPr lang="ja-JP" altLang="en-US" sz="2200" dirty="0"/>
              <a:t>でも</a:t>
            </a:r>
            <a:r>
              <a:rPr lang="ja-JP" altLang="ja-JP" sz="2200" dirty="0"/>
              <a:t>、震災後</a:t>
            </a:r>
            <a:r>
              <a:rPr lang="en-US" altLang="ja-JP" sz="2200" dirty="0"/>
              <a:t>200mmHg</a:t>
            </a:r>
            <a:r>
              <a:rPr lang="ja-JP" altLang="ja-JP" sz="2200" dirty="0"/>
              <a:t>以上になる場合もある</a:t>
            </a:r>
            <a:r>
              <a:rPr lang="ja-JP" altLang="en-US" sz="2200" dirty="0"/>
              <a:t>）</a:t>
            </a:r>
            <a:endParaRPr lang="en-US" altLang="ja-JP" sz="2200" dirty="0"/>
          </a:p>
          <a:p>
            <a:endParaRPr lang="ja-JP" altLang="ja-JP" sz="2200" dirty="0"/>
          </a:p>
          <a:p>
            <a:r>
              <a:rPr lang="ja-JP" altLang="ja-JP" sz="2200" dirty="0"/>
              <a:t>・災害後の血圧上昇は通常、</a:t>
            </a:r>
            <a:r>
              <a:rPr lang="ja-JP" altLang="ja-JP" sz="2200" b="1" dirty="0">
                <a:solidFill>
                  <a:srgbClr val="FF0000"/>
                </a:solidFill>
              </a:rPr>
              <a:t>一過性</a:t>
            </a:r>
            <a:r>
              <a:rPr lang="ja-JP" altLang="ja-JP" sz="2200" dirty="0"/>
              <a:t>であり，震災後</a:t>
            </a:r>
            <a:r>
              <a:rPr lang="en-US" altLang="ja-JP" sz="2200" dirty="0"/>
              <a:t>4</a:t>
            </a:r>
            <a:r>
              <a:rPr lang="ja-JP" altLang="ja-JP" sz="2200" dirty="0"/>
              <a:t>週目からは下降</a:t>
            </a:r>
            <a:r>
              <a:rPr lang="ja-JP" altLang="en-US" sz="2200" dirty="0"/>
              <a:t>する</a:t>
            </a:r>
            <a:endParaRPr lang="en-US" altLang="ja-JP" sz="2200" dirty="0"/>
          </a:p>
          <a:p>
            <a:endParaRPr lang="ja-JP" altLang="ja-JP" sz="2200" dirty="0"/>
          </a:p>
          <a:p>
            <a:r>
              <a:rPr lang="ja-JP" altLang="ja-JP" sz="2200" dirty="0"/>
              <a:t>・</a:t>
            </a:r>
            <a:r>
              <a:rPr lang="ja-JP" altLang="ja-JP" sz="2200" dirty="0">
                <a:solidFill>
                  <a:srgbClr val="FF0000"/>
                </a:solidFill>
              </a:rPr>
              <a:t>高齢者、慢性腎臓病、肥満・メタボリックシンドロームなど</a:t>
            </a:r>
            <a:r>
              <a:rPr lang="ja-JP" altLang="ja-JP" sz="2200" b="1" dirty="0">
                <a:solidFill>
                  <a:srgbClr val="FF0000"/>
                </a:solidFill>
              </a:rPr>
              <a:t>食塩感受性</a:t>
            </a:r>
            <a:r>
              <a:rPr lang="ja-JP" altLang="ja-JP" sz="2200" dirty="0" smtClean="0"/>
              <a:t>が</a:t>
            </a:r>
            <a:endParaRPr lang="en-US" altLang="ja-JP" sz="2200" dirty="0" smtClean="0"/>
          </a:p>
          <a:p>
            <a:r>
              <a:rPr lang="ja-JP" altLang="en-US" sz="2200" dirty="0"/>
              <a:t>　</a:t>
            </a:r>
            <a:r>
              <a:rPr lang="ja-JP" altLang="en-US" sz="2200" dirty="0" smtClean="0"/>
              <a:t>亢進</a:t>
            </a:r>
            <a:r>
              <a:rPr lang="ja-JP" altLang="en-US" sz="2200" dirty="0"/>
              <a:t>して</a:t>
            </a:r>
            <a:r>
              <a:rPr lang="ja-JP" altLang="ja-JP" sz="2200" dirty="0"/>
              <a:t>いる患者では</a:t>
            </a:r>
            <a:r>
              <a:rPr lang="ja-JP" altLang="en-US" sz="2200" dirty="0"/>
              <a:t>災</a:t>
            </a:r>
            <a:r>
              <a:rPr lang="ja-JP" altLang="ja-JP" sz="2200" dirty="0"/>
              <a:t>害高血圧が遷延</a:t>
            </a:r>
          </a:p>
        </p:txBody>
      </p:sp>
      <p:pic>
        <p:nvPicPr>
          <p:cNvPr id="1249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5226009" cy="19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2" name="Rectangle 3"/>
          <p:cNvSpPr>
            <a:spLocks noChangeArrowheads="1"/>
          </p:cNvSpPr>
          <p:nvPr/>
        </p:nvSpPr>
        <p:spPr bwMode="auto">
          <a:xfrm>
            <a:off x="5226002" y="145"/>
            <a:ext cx="5060998" cy="83026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p>
            <a:pPr algn="ctr"/>
            <a:r>
              <a:rPr lang="ja-JP" altLang="en-US" sz="4800" b="1">
                <a:solidFill>
                  <a:srgbClr val="FFFFFF"/>
                </a:solidFill>
                <a:cs typeface="Arial" pitchFamily="34" charset="0"/>
              </a:rPr>
              <a:t>災害高血圧</a:t>
            </a:r>
            <a:endParaRPr lang="en-US" altLang="ja-JP" sz="4800" b="1">
              <a:solidFill>
                <a:srgbClr val="FFFFFF"/>
              </a:solidFill>
              <a:cs typeface="Arial" pitchFamily="34" charset="0"/>
            </a:endParaRPr>
          </a:p>
        </p:txBody>
      </p:sp>
      <p:sp>
        <p:nvSpPr>
          <p:cNvPr id="124933" name="正方形/長方形 9"/>
          <p:cNvSpPr>
            <a:spLocks noChangeArrowheads="1"/>
          </p:cNvSpPr>
          <p:nvPr/>
        </p:nvSpPr>
        <p:spPr bwMode="auto">
          <a:xfrm>
            <a:off x="5226002" y="828821"/>
            <a:ext cx="5060998" cy="646113"/>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3600" b="1" dirty="0">
                <a:solidFill>
                  <a:srgbClr val="002060"/>
                </a:solidFill>
                <a:cs typeface="Arial" pitchFamily="34" charset="0"/>
              </a:rPr>
              <a:t>定義と特徴</a:t>
            </a:r>
            <a:endParaRPr lang="en-US" altLang="ja-JP" sz="3600" b="1" dirty="0">
              <a:solidFill>
                <a:srgbClr val="002060"/>
              </a:solidFill>
              <a:cs typeface="Arial" pitchFamily="34" charset="0"/>
            </a:endParaRPr>
          </a:p>
        </p:txBody>
      </p:sp>
      <p:sp>
        <p:nvSpPr>
          <p:cNvPr id="124935" name="テキスト ボックス 10"/>
          <p:cNvSpPr txBox="1">
            <a:spLocks noChangeArrowheads="1"/>
          </p:cNvSpPr>
          <p:nvPr/>
        </p:nvSpPr>
        <p:spPr bwMode="auto">
          <a:xfrm>
            <a:off x="3917464" y="1581154"/>
            <a:ext cx="10198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r>
              <a:rPr lang="en-US" altLang="ja-JP" b="1">
                <a:solidFill>
                  <a:schemeClr val="bg1"/>
                </a:solidFill>
              </a:rPr>
              <a:t>2012. 9</a:t>
            </a:r>
            <a:r>
              <a:rPr lang="ja-JP" altLang="en-US" b="1">
                <a:solidFill>
                  <a:schemeClr val="bg1"/>
                </a:solidFill>
              </a:rPr>
              <a:t>月</a:t>
            </a:r>
          </a:p>
        </p:txBody>
      </p:sp>
      <p:sp>
        <p:nvSpPr>
          <p:cNvPr id="2" name="テキスト ボックス 1"/>
          <p:cNvSpPr txBox="1"/>
          <p:nvPr/>
        </p:nvSpPr>
        <p:spPr>
          <a:xfrm>
            <a:off x="5226009" y="1465029"/>
            <a:ext cx="5060991" cy="430887"/>
          </a:xfrm>
          <a:prstGeom prst="rect">
            <a:avLst/>
          </a:prstGeom>
          <a:solidFill>
            <a:srgbClr val="C00000"/>
          </a:solidFill>
        </p:spPr>
        <p:txBody>
          <a:bodyPr wrap="square" rtlCol="0">
            <a:spAutoFit/>
          </a:bodyPr>
          <a:lstStyle/>
          <a:p>
            <a:pPr algn="ctr"/>
            <a:r>
              <a:rPr lang="en-US" altLang="ja-JP" sz="2200" b="1" dirty="0">
                <a:solidFill>
                  <a:schemeClr val="bg1"/>
                </a:solidFill>
              </a:rPr>
              <a:t>Disaster Hypertension</a:t>
            </a:r>
            <a:endParaRPr lang="ja-JP" altLang="en-US" sz="2200" b="1" dirty="0">
              <a:solidFill>
                <a:schemeClr val="bg1"/>
              </a:solidFill>
            </a:endParaRPr>
          </a:p>
        </p:txBody>
      </p:sp>
      <p:cxnSp>
        <p:nvCxnSpPr>
          <p:cNvPr id="5" name="直線コネクタ 4"/>
          <p:cNvCxnSpPr/>
          <p:nvPr/>
        </p:nvCxnSpPr>
        <p:spPr>
          <a:xfrm>
            <a:off x="571500" y="1474788"/>
            <a:ext cx="9144000" cy="0"/>
          </a:xfrm>
          <a:prstGeom prst="line">
            <a:avLst/>
          </a:prstGeom>
          <a:ln w="76200">
            <a:solidFill>
              <a:srgbClr val="CC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029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7"/>
          <p:cNvSpPr txBox="1">
            <a:spLocks noChangeArrowheads="1"/>
          </p:cNvSpPr>
          <p:nvPr/>
        </p:nvSpPr>
        <p:spPr bwMode="auto">
          <a:xfrm>
            <a:off x="0" y="3175"/>
            <a:ext cx="10287000" cy="685800"/>
          </a:xfrm>
          <a:prstGeom prst="rect">
            <a:avLst/>
          </a:prstGeom>
          <a:solidFill>
            <a:srgbClr val="000099"/>
          </a:solidFill>
          <a:ln>
            <a:noFill/>
          </a:ln>
          <a:extLst/>
        </p:spPr>
        <p:txBody>
          <a:bodyPr wrap="square" lIns="86168" tIns="43079" rIns="86168" bIns="43079">
            <a:spAutoFit/>
          </a:bodyPr>
          <a:lstStyle>
            <a:lvl1pPr defTabSz="949325">
              <a:defRPr sz="1500">
                <a:solidFill>
                  <a:schemeClr val="tx1"/>
                </a:solidFill>
                <a:latin typeface="Arial" pitchFamily="34" charset="0"/>
              </a:defRPr>
            </a:lvl1pPr>
            <a:lvl2pPr marL="742950" indent="-285750" defTabSz="949325">
              <a:defRPr sz="1500">
                <a:solidFill>
                  <a:schemeClr val="tx1"/>
                </a:solidFill>
                <a:latin typeface="Arial" pitchFamily="34" charset="0"/>
              </a:defRPr>
            </a:lvl2pPr>
            <a:lvl3pPr marL="1143000" indent="-228600" defTabSz="949325">
              <a:defRPr sz="1500">
                <a:solidFill>
                  <a:schemeClr val="tx1"/>
                </a:solidFill>
                <a:latin typeface="Arial" pitchFamily="34" charset="0"/>
              </a:defRPr>
            </a:lvl3pPr>
            <a:lvl4pPr marL="1600200" indent="-228600" defTabSz="949325">
              <a:defRPr sz="1500">
                <a:solidFill>
                  <a:schemeClr val="tx1"/>
                </a:solidFill>
                <a:latin typeface="Arial" pitchFamily="34" charset="0"/>
              </a:defRPr>
            </a:lvl4pPr>
            <a:lvl5pPr marL="2057400" indent="-228600" defTabSz="949325">
              <a:defRPr sz="1500">
                <a:solidFill>
                  <a:schemeClr val="tx1"/>
                </a:solidFill>
                <a:latin typeface="Arial" pitchFamily="34" charset="0"/>
              </a:defRPr>
            </a:lvl5pPr>
            <a:lvl6pPr marL="2514600" indent="-228600" defTabSz="949325" eaLnBrk="0" fontAlgn="base" hangingPunct="0">
              <a:spcBef>
                <a:spcPct val="0"/>
              </a:spcBef>
              <a:spcAft>
                <a:spcPct val="0"/>
              </a:spcAft>
              <a:defRPr sz="1500">
                <a:solidFill>
                  <a:schemeClr val="tx1"/>
                </a:solidFill>
                <a:latin typeface="Arial" pitchFamily="34" charset="0"/>
              </a:defRPr>
            </a:lvl6pPr>
            <a:lvl7pPr marL="2971800" indent="-228600" defTabSz="949325" eaLnBrk="0" fontAlgn="base" hangingPunct="0">
              <a:spcBef>
                <a:spcPct val="0"/>
              </a:spcBef>
              <a:spcAft>
                <a:spcPct val="0"/>
              </a:spcAft>
              <a:defRPr sz="1500">
                <a:solidFill>
                  <a:schemeClr val="tx1"/>
                </a:solidFill>
                <a:latin typeface="Arial" pitchFamily="34" charset="0"/>
              </a:defRPr>
            </a:lvl7pPr>
            <a:lvl8pPr marL="3429000" indent="-228600" defTabSz="949325" eaLnBrk="0" fontAlgn="base" hangingPunct="0">
              <a:spcBef>
                <a:spcPct val="0"/>
              </a:spcBef>
              <a:spcAft>
                <a:spcPct val="0"/>
              </a:spcAft>
              <a:defRPr sz="1500">
                <a:solidFill>
                  <a:schemeClr val="tx1"/>
                </a:solidFill>
                <a:latin typeface="Arial" pitchFamily="34" charset="0"/>
              </a:defRPr>
            </a:lvl8pPr>
            <a:lvl9pPr marL="3886200" indent="-228600" defTabSz="949325" eaLnBrk="0" fontAlgn="base" hangingPunct="0">
              <a:spcBef>
                <a:spcPct val="0"/>
              </a:spcBef>
              <a:spcAft>
                <a:spcPct val="0"/>
              </a:spcAft>
              <a:defRPr sz="1500">
                <a:solidFill>
                  <a:schemeClr val="tx1"/>
                </a:solidFill>
                <a:latin typeface="Arial" pitchFamily="34" charset="0"/>
              </a:defRPr>
            </a:lvl9pPr>
          </a:lstStyle>
          <a:p>
            <a:pPr algn="ctr"/>
            <a:r>
              <a:rPr lang="ja-JP" altLang="en-US" sz="3900" b="1" dirty="0">
                <a:solidFill>
                  <a:srgbClr val="FFFFFF"/>
                </a:solidFill>
              </a:rPr>
              <a:t>災害時の循環器疾患の</a:t>
            </a:r>
            <a:r>
              <a:rPr lang="ja-JP" altLang="en-US" sz="3900" b="1" dirty="0" smtClean="0">
                <a:solidFill>
                  <a:srgbClr val="FFFFFF"/>
                </a:solidFill>
              </a:rPr>
              <a:t>機序と予防策</a:t>
            </a:r>
            <a:r>
              <a:rPr lang="ja-JP" altLang="en-US" sz="3900" b="1" dirty="0">
                <a:solidFill>
                  <a:srgbClr val="FFFFFF"/>
                </a:solidFill>
              </a:rPr>
              <a:t>　</a:t>
            </a:r>
          </a:p>
        </p:txBody>
      </p:sp>
      <p:sp>
        <p:nvSpPr>
          <p:cNvPr id="106499" name="正方形/長方形 1"/>
          <p:cNvSpPr>
            <a:spLocks noChangeArrowheads="1"/>
          </p:cNvSpPr>
          <p:nvPr/>
        </p:nvSpPr>
        <p:spPr bwMode="auto">
          <a:xfrm>
            <a:off x="5597618" y="4630884"/>
            <a:ext cx="344209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06" tIns="44806" rIns="89606" bIns="44806">
            <a:spAutoFit/>
          </a:bodyPr>
          <a:lstStyle/>
          <a:p>
            <a:r>
              <a:rPr lang="ja-JP" altLang="en-US" sz="2800" b="1">
                <a:solidFill>
                  <a:srgbClr val="1E07C9"/>
                </a:solidFill>
              </a:rPr>
              <a:t>血液が固まりやすい</a:t>
            </a:r>
            <a:endParaRPr lang="ja-JP" altLang="en-US" sz="2800">
              <a:solidFill>
                <a:srgbClr val="000000"/>
              </a:solidFill>
            </a:endParaRPr>
          </a:p>
        </p:txBody>
      </p:sp>
      <p:sp>
        <p:nvSpPr>
          <p:cNvPr id="106500" name="正方形/長方形 2"/>
          <p:cNvSpPr>
            <a:spLocks noChangeArrowheads="1"/>
          </p:cNvSpPr>
          <p:nvPr/>
        </p:nvSpPr>
        <p:spPr bwMode="auto">
          <a:xfrm>
            <a:off x="2657785" y="4614863"/>
            <a:ext cx="1623665" cy="52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b="1">
                <a:solidFill>
                  <a:srgbClr val="1E07C9"/>
                </a:solidFill>
              </a:rPr>
              <a:t>血圧上昇</a:t>
            </a:r>
            <a:endParaRPr lang="en-US" altLang="ja-JP" sz="2800" b="1">
              <a:solidFill>
                <a:srgbClr val="1E07C9"/>
              </a:solidFill>
            </a:endParaRPr>
          </a:p>
        </p:txBody>
      </p:sp>
      <p:sp>
        <p:nvSpPr>
          <p:cNvPr id="106501" name="正方形/長方形 3"/>
          <p:cNvSpPr>
            <a:spLocks noChangeArrowheads="1"/>
          </p:cNvSpPr>
          <p:nvPr/>
        </p:nvSpPr>
        <p:spPr bwMode="auto">
          <a:xfrm>
            <a:off x="756579" y="5605741"/>
            <a:ext cx="8917329" cy="9522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pPr algn="ctr"/>
            <a:r>
              <a:rPr lang="ja-JP" altLang="en-US" sz="2800" dirty="0">
                <a:solidFill>
                  <a:srgbClr val="7030A0"/>
                </a:solidFill>
              </a:rPr>
              <a:t>循環器疾患</a:t>
            </a:r>
            <a:endParaRPr lang="en-US" altLang="ja-JP" sz="2800" dirty="0">
              <a:solidFill>
                <a:srgbClr val="7030A0"/>
              </a:solidFill>
            </a:endParaRPr>
          </a:p>
          <a:p>
            <a:pPr algn="ctr"/>
            <a:r>
              <a:rPr lang="en-US" altLang="ja-JP" sz="2800" dirty="0">
                <a:solidFill>
                  <a:srgbClr val="7030A0"/>
                </a:solidFill>
              </a:rPr>
              <a:t>(</a:t>
            </a:r>
            <a:r>
              <a:rPr lang="ja-JP" altLang="en-US" sz="2800" dirty="0">
                <a:solidFill>
                  <a:srgbClr val="7030A0"/>
                </a:solidFill>
              </a:rPr>
              <a:t>脳卒中、心筋梗塞、突然死、急性大動脈解離、肺塞栓症</a:t>
            </a:r>
            <a:r>
              <a:rPr lang="en-US" altLang="ja-JP" sz="2800" dirty="0">
                <a:solidFill>
                  <a:srgbClr val="7030A0"/>
                </a:solidFill>
              </a:rPr>
              <a:t>)</a:t>
            </a:r>
            <a:endParaRPr lang="ja-JP" altLang="en-US" sz="2800" dirty="0">
              <a:solidFill>
                <a:srgbClr val="000000"/>
              </a:solidFill>
            </a:endParaRPr>
          </a:p>
        </p:txBody>
      </p:sp>
      <p:sp>
        <p:nvSpPr>
          <p:cNvPr id="106502" name="正方形/長方形 8"/>
          <p:cNvSpPr>
            <a:spLocks noChangeArrowheads="1"/>
          </p:cNvSpPr>
          <p:nvPr/>
        </p:nvSpPr>
        <p:spPr bwMode="auto">
          <a:xfrm>
            <a:off x="3972051" y="2576513"/>
            <a:ext cx="1982737" cy="62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3500" b="1">
                <a:solidFill>
                  <a:srgbClr val="FF0000"/>
                </a:solidFill>
              </a:rPr>
              <a:t>交感神経</a:t>
            </a:r>
          </a:p>
        </p:txBody>
      </p:sp>
      <p:sp>
        <p:nvSpPr>
          <p:cNvPr id="106503" name="正方形/長方形 10"/>
          <p:cNvSpPr>
            <a:spLocks noChangeArrowheads="1"/>
          </p:cNvSpPr>
          <p:nvPr/>
        </p:nvSpPr>
        <p:spPr bwMode="auto">
          <a:xfrm>
            <a:off x="8005280" y="1797050"/>
            <a:ext cx="815751" cy="52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a:solidFill>
                  <a:srgbClr val="000000"/>
                </a:solidFill>
              </a:rPr>
              <a:t>寒さ</a:t>
            </a:r>
          </a:p>
        </p:txBody>
      </p:sp>
      <p:sp>
        <p:nvSpPr>
          <p:cNvPr id="106504" name="正方形/長方形 11"/>
          <p:cNvSpPr>
            <a:spLocks noChangeArrowheads="1"/>
          </p:cNvSpPr>
          <p:nvPr/>
        </p:nvSpPr>
        <p:spPr bwMode="auto">
          <a:xfrm>
            <a:off x="2068006" y="871538"/>
            <a:ext cx="899107" cy="52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a:solidFill>
                  <a:srgbClr val="000000"/>
                </a:solidFill>
              </a:rPr>
              <a:t>不眠</a:t>
            </a:r>
          </a:p>
        </p:txBody>
      </p:sp>
      <p:sp>
        <p:nvSpPr>
          <p:cNvPr id="106505" name="正方形/長方形 12"/>
          <p:cNvSpPr>
            <a:spLocks noChangeArrowheads="1"/>
          </p:cNvSpPr>
          <p:nvPr/>
        </p:nvSpPr>
        <p:spPr bwMode="auto">
          <a:xfrm>
            <a:off x="1626119" y="3206750"/>
            <a:ext cx="1976325" cy="52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a:solidFill>
                  <a:srgbClr val="000000"/>
                </a:solidFill>
              </a:rPr>
              <a:t>食塩感受性</a:t>
            </a:r>
          </a:p>
        </p:txBody>
      </p:sp>
      <p:sp>
        <p:nvSpPr>
          <p:cNvPr id="106506" name="正方形/長方形 5"/>
          <p:cNvSpPr>
            <a:spLocks noChangeArrowheads="1"/>
          </p:cNvSpPr>
          <p:nvPr/>
        </p:nvSpPr>
        <p:spPr bwMode="auto">
          <a:xfrm>
            <a:off x="673526" y="1477964"/>
            <a:ext cx="3389854" cy="95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06" tIns="44806" rIns="89606" bIns="44806">
            <a:spAutoFit/>
          </a:bodyPr>
          <a:lstStyle/>
          <a:p>
            <a:pPr algn="ctr"/>
            <a:r>
              <a:rPr lang="ja-JP" altLang="en-US" sz="2800" dirty="0">
                <a:solidFill>
                  <a:srgbClr val="000000"/>
                </a:solidFill>
              </a:rPr>
              <a:t>サーカディアンリズムの消失</a:t>
            </a:r>
          </a:p>
        </p:txBody>
      </p:sp>
      <p:sp>
        <p:nvSpPr>
          <p:cNvPr id="106507" name="正方形/長方形 13"/>
          <p:cNvSpPr>
            <a:spLocks noChangeArrowheads="1"/>
          </p:cNvSpPr>
          <p:nvPr/>
        </p:nvSpPr>
        <p:spPr bwMode="auto">
          <a:xfrm>
            <a:off x="1901379" y="3745256"/>
            <a:ext cx="1856101" cy="52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dirty="0">
                <a:solidFill>
                  <a:srgbClr val="000000"/>
                </a:solidFill>
              </a:rPr>
              <a:t>食塩摂取　</a:t>
            </a:r>
          </a:p>
        </p:txBody>
      </p:sp>
      <p:sp>
        <p:nvSpPr>
          <p:cNvPr id="106508" name="正方形/長方形 14"/>
          <p:cNvSpPr>
            <a:spLocks noChangeArrowheads="1"/>
          </p:cNvSpPr>
          <p:nvPr/>
        </p:nvSpPr>
        <p:spPr bwMode="auto">
          <a:xfrm>
            <a:off x="7709662" y="2473325"/>
            <a:ext cx="899107" cy="52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a:solidFill>
                  <a:srgbClr val="000000"/>
                </a:solidFill>
              </a:rPr>
              <a:t>感染</a:t>
            </a:r>
          </a:p>
        </p:txBody>
      </p:sp>
      <p:sp>
        <p:nvSpPr>
          <p:cNvPr id="106509" name="正方形/長方形 15"/>
          <p:cNvSpPr>
            <a:spLocks noChangeArrowheads="1"/>
          </p:cNvSpPr>
          <p:nvPr/>
        </p:nvSpPr>
        <p:spPr bwMode="auto">
          <a:xfrm>
            <a:off x="7490132" y="3192463"/>
            <a:ext cx="899107" cy="52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a:solidFill>
                  <a:srgbClr val="000000"/>
                </a:solidFill>
              </a:rPr>
              <a:t>脱水</a:t>
            </a:r>
          </a:p>
        </p:txBody>
      </p:sp>
      <p:sp>
        <p:nvSpPr>
          <p:cNvPr id="106510" name="正方形/長方形 16"/>
          <p:cNvSpPr>
            <a:spLocks noChangeArrowheads="1"/>
          </p:cNvSpPr>
          <p:nvPr/>
        </p:nvSpPr>
        <p:spPr bwMode="auto">
          <a:xfrm>
            <a:off x="7065423" y="3849688"/>
            <a:ext cx="2694471" cy="52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a:solidFill>
                  <a:srgbClr val="000000"/>
                </a:solidFill>
              </a:rPr>
              <a:t>身体活動の低下</a:t>
            </a:r>
          </a:p>
        </p:txBody>
      </p:sp>
      <p:sp>
        <p:nvSpPr>
          <p:cNvPr id="106511" name="正方形/長方形 17"/>
          <p:cNvSpPr>
            <a:spLocks noChangeArrowheads="1"/>
          </p:cNvSpPr>
          <p:nvPr/>
        </p:nvSpPr>
        <p:spPr bwMode="auto">
          <a:xfrm>
            <a:off x="3389453" y="749300"/>
            <a:ext cx="339618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06" tIns="44806" rIns="89606" bIns="44806">
            <a:spAutoFit/>
          </a:bodyPr>
          <a:lstStyle/>
          <a:p>
            <a:pPr algn="ctr"/>
            <a:r>
              <a:rPr lang="ja-JP" altLang="en-US" sz="4100" b="1" dirty="0">
                <a:solidFill>
                  <a:srgbClr val="FF0000"/>
                </a:solidFill>
              </a:rPr>
              <a:t>災害ストレス</a:t>
            </a:r>
            <a:endParaRPr lang="en-US" altLang="ja-JP" sz="4100" b="1" dirty="0">
              <a:solidFill>
                <a:srgbClr val="FF0000"/>
              </a:solidFill>
            </a:endParaRPr>
          </a:p>
        </p:txBody>
      </p:sp>
      <p:sp>
        <p:nvSpPr>
          <p:cNvPr id="106512" name="正方形/長方形 18"/>
          <p:cNvSpPr>
            <a:spLocks noChangeArrowheads="1"/>
          </p:cNvSpPr>
          <p:nvPr/>
        </p:nvSpPr>
        <p:spPr bwMode="auto">
          <a:xfrm>
            <a:off x="6791379" y="1038371"/>
            <a:ext cx="2698864"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06" tIns="44806" rIns="89606" bIns="44806">
            <a:spAutoFit/>
          </a:bodyPr>
          <a:lstStyle/>
          <a:p>
            <a:pPr algn="ctr"/>
            <a:r>
              <a:rPr lang="ja-JP" altLang="en-US" sz="2800">
                <a:solidFill>
                  <a:srgbClr val="000000"/>
                </a:solidFill>
              </a:rPr>
              <a:t>精神的ストレス</a:t>
            </a:r>
          </a:p>
        </p:txBody>
      </p:sp>
      <p:cxnSp>
        <p:nvCxnSpPr>
          <p:cNvPr id="106513" name="直線矢印コネクタ 7"/>
          <p:cNvCxnSpPr>
            <a:cxnSpLocks noChangeShapeType="1"/>
          </p:cNvCxnSpPr>
          <p:nvPr/>
        </p:nvCxnSpPr>
        <p:spPr bwMode="auto">
          <a:xfrm>
            <a:off x="2560201" y="3767138"/>
            <a:ext cx="553834" cy="863600"/>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14" name="直線矢印コネクタ 22"/>
          <p:cNvCxnSpPr>
            <a:cxnSpLocks noChangeShapeType="1"/>
            <a:stCxn id="106506" idx="2"/>
            <a:endCxn id="106505" idx="0"/>
          </p:cNvCxnSpPr>
          <p:nvPr/>
        </p:nvCxnSpPr>
        <p:spPr bwMode="auto">
          <a:xfrm>
            <a:off x="2368453" y="2430225"/>
            <a:ext cx="245829" cy="776525"/>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15" name="直線矢印コネクタ 26"/>
          <p:cNvCxnSpPr>
            <a:cxnSpLocks noChangeShapeType="1"/>
          </p:cNvCxnSpPr>
          <p:nvPr/>
        </p:nvCxnSpPr>
        <p:spPr bwMode="auto">
          <a:xfrm flipH="1">
            <a:off x="3455455" y="3040209"/>
            <a:ext cx="400310" cy="238125"/>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16" name="直線矢印コネクタ 28"/>
          <p:cNvCxnSpPr>
            <a:cxnSpLocks noChangeShapeType="1"/>
          </p:cNvCxnSpPr>
          <p:nvPr/>
        </p:nvCxnSpPr>
        <p:spPr bwMode="auto">
          <a:xfrm>
            <a:off x="5597616" y="3278197"/>
            <a:ext cx="767620" cy="1349375"/>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17" name="直線矢印コネクタ 29"/>
          <p:cNvCxnSpPr>
            <a:cxnSpLocks noChangeShapeType="1"/>
          </p:cNvCxnSpPr>
          <p:nvPr/>
        </p:nvCxnSpPr>
        <p:spPr bwMode="auto">
          <a:xfrm flipH="1">
            <a:off x="6764111" y="1744808"/>
            <a:ext cx="1196626" cy="2884487"/>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18" name="直線矢印コネクタ 33"/>
          <p:cNvCxnSpPr>
            <a:cxnSpLocks noChangeShapeType="1"/>
          </p:cNvCxnSpPr>
          <p:nvPr/>
        </p:nvCxnSpPr>
        <p:spPr bwMode="auto">
          <a:xfrm flipH="1">
            <a:off x="6042406" y="1660525"/>
            <a:ext cx="816403" cy="839788"/>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19" name="直線矢印コネクタ 34"/>
          <p:cNvCxnSpPr>
            <a:cxnSpLocks noChangeShapeType="1"/>
          </p:cNvCxnSpPr>
          <p:nvPr/>
        </p:nvCxnSpPr>
        <p:spPr bwMode="auto">
          <a:xfrm>
            <a:off x="3877351" y="2108346"/>
            <a:ext cx="477789" cy="379413"/>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20" name="直線矢印コネクタ 45"/>
          <p:cNvCxnSpPr>
            <a:cxnSpLocks noChangeShapeType="1"/>
          </p:cNvCxnSpPr>
          <p:nvPr/>
        </p:nvCxnSpPr>
        <p:spPr bwMode="auto">
          <a:xfrm flipH="1">
            <a:off x="3855765" y="3265494"/>
            <a:ext cx="977100" cy="1349375"/>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21" name="直線矢印コネクタ 48"/>
          <p:cNvCxnSpPr>
            <a:cxnSpLocks noChangeShapeType="1"/>
          </p:cNvCxnSpPr>
          <p:nvPr/>
        </p:nvCxnSpPr>
        <p:spPr bwMode="auto">
          <a:xfrm flipH="1">
            <a:off x="6095556" y="5153025"/>
            <a:ext cx="639923" cy="463550"/>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22" name="直線矢印コネクタ 49"/>
          <p:cNvCxnSpPr>
            <a:cxnSpLocks noChangeShapeType="1"/>
          </p:cNvCxnSpPr>
          <p:nvPr/>
        </p:nvCxnSpPr>
        <p:spPr bwMode="auto">
          <a:xfrm>
            <a:off x="3656334" y="5153171"/>
            <a:ext cx="616965" cy="468313"/>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23" name="直線矢印コネクタ 39"/>
          <p:cNvCxnSpPr>
            <a:cxnSpLocks noChangeShapeType="1"/>
          </p:cNvCxnSpPr>
          <p:nvPr/>
        </p:nvCxnSpPr>
        <p:spPr bwMode="auto">
          <a:xfrm flipH="1" flipV="1">
            <a:off x="6007596" y="2643188"/>
            <a:ext cx="0" cy="455612"/>
          </a:xfrm>
          <a:prstGeom prst="straightConnector1">
            <a:avLst/>
          </a:prstGeom>
          <a:noFill/>
          <a:ln w="762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524" name="正方形/長方形 1"/>
          <p:cNvSpPr>
            <a:spLocks noChangeArrowheads="1"/>
          </p:cNvSpPr>
          <p:nvPr/>
        </p:nvSpPr>
        <p:spPr bwMode="auto">
          <a:xfrm>
            <a:off x="0" y="6542088"/>
            <a:ext cx="10287000" cy="336550"/>
          </a:xfrm>
          <a:prstGeom prst="rect">
            <a:avLst/>
          </a:prstGeom>
          <a:solidFill>
            <a:srgbClr val="000099"/>
          </a:solidFill>
          <a:ln>
            <a:noFill/>
          </a:ln>
          <a:extLst/>
        </p:spPr>
        <p:txBody>
          <a:bodyPr wrap="square" lIns="89636" tIns="44828" rIns="89636" bIns="44828">
            <a:spAutoFit/>
          </a:bodyPr>
          <a:lstStyle/>
          <a:p>
            <a:pPr algn="r"/>
            <a:r>
              <a:rPr lang="en-US" altLang="ja-JP" sz="1600" b="1">
                <a:solidFill>
                  <a:srgbClr val="FFFFFF"/>
                </a:solidFill>
              </a:rPr>
              <a:t>Kario K. J Hypertens. 2010; 28:657-659.</a:t>
            </a:r>
            <a:r>
              <a:rPr lang="ja-JP" altLang="en-US" sz="1600" b="1">
                <a:solidFill>
                  <a:srgbClr val="FFFFFF"/>
                </a:solidFill>
              </a:rPr>
              <a:t>を改変</a:t>
            </a:r>
            <a:endParaRPr lang="ja-JP" altLang="ja-JP" sz="1600" b="1">
              <a:solidFill>
                <a:srgbClr val="FFFFFF"/>
              </a:solidFill>
            </a:endParaRPr>
          </a:p>
        </p:txBody>
      </p:sp>
      <p:sp>
        <p:nvSpPr>
          <p:cNvPr id="106525" name="正方形/長方形 30"/>
          <p:cNvSpPr>
            <a:spLocks noChangeArrowheads="1"/>
          </p:cNvSpPr>
          <p:nvPr/>
        </p:nvSpPr>
        <p:spPr bwMode="auto">
          <a:xfrm>
            <a:off x="729406" y="2374434"/>
            <a:ext cx="1941059" cy="521374"/>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dirty="0">
                <a:solidFill>
                  <a:srgbClr val="262699"/>
                </a:solidFill>
              </a:rPr>
              <a:t>適切な睡眠</a:t>
            </a:r>
          </a:p>
        </p:txBody>
      </p:sp>
      <p:sp>
        <p:nvSpPr>
          <p:cNvPr id="106526" name="正方形/長方形 31"/>
          <p:cNvSpPr>
            <a:spLocks noChangeArrowheads="1"/>
          </p:cNvSpPr>
          <p:nvPr/>
        </p:nvSpPr>
        <p:spPr bwMode="auto">
          <a:xfrm>
            <a:off x="2345995" y="4181753"/>
            <a:ext cx="899107" cy="521374"/>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dirty="0">
                <a:solidFill>
                  <a:srgbClr val="262699"/>
                </a:solidFill>
              </a:rPr>
              <a:t>減塩</a:t>
            </a:r>
          </a:p>
        </p:txBody>
      </p:sp>
      <p:sp>
        <p:nvSpPr>
          <p:cNvPr id="106527" name="正方形/長方形 32"/>
          <p:cNvSpPr>
            <a:spLocks noChangeArrowheads="1"/>
          </p:cNvSpPr>
          <p:nvPr/>
        </p:nvSpPr>
        <p:spPr bwMode="auto">
          <a:xfrm>
            <a:off x="5881240" y="3208387"/>
            <a:ext cx="1617253" cy="521374"/>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dirty="0">
                <a:solidFill>
                  <a:srgbClr val="262699"/>
                </a:solidFill>
              </a:rPr>
              <a:t>水分補給</a:t>
            </a:r>
          </a:p>
        </p:txBody>
      </p:sp>
      <p:sp>
        <p:nvSpPr>
          <p:cNvPr id="106528" name="正方形/長方形 35"/>
          <p:cNvSpPr>
            <a:spLocks noChangeArrowheads="1"/>
          </p:cNvSpPr>
          <p:nvPr/>
        </p:nvSpPr>
        <p:spPr bwMode="auto">
          <a:xfrm>
            <a:off x="6538977" y="2068937"/>
            <a:ext cx="1238944" cy="952261"/>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dirty="0">
                <a:solidFill>
                  <a:srgbClr val="262699"/>
                </a:solidFill>
              </a:rPr>
              <a:t>マスク</a:t>
            </a:r>
            <a:endParaRPr lang="en-US" altLang="ja-JP" sz="2800" dirty="0">
              <a:solidFill>
                <a:srgbClr val="262699"/>
              </a:solidFill>
            </a:endParaRPr>
          </a:p>
          <a:p>
            <a:r>
              <a:rPr lang="ja-JP" altLang="en-US" sz="2800" dirty="0">
                <a:solidFill>
                  <a:srgbClr val="262699"/>
                </a:solidFill>
              </a:rPr>
              <a:t>手洗い</a:t>
            </a:r>
          </a:p>
        </p:txBody>
      </p:sp>
      <p:sp>
        <p:nvSpPr>
          <p:cNvPr id="106529" name="正方形/長方形 36"/>
          <p:cNvSpPr>
            <a:spLocks noChangeArrowheads="1"/>
          </p:cNvSpPr>
          <p:nvPr/>
        </p:nvSpPr>
        <p:spPr bwMode="auto">
          <a:xfrm>
            <a:off x="6609220" y="4183063"/>
            <a:ext cx="1941059" cy="521374"/>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a:solidFill>
                  <a:srgbClr val="262699"/>
                </a:solidFill>
              </a:rPr>
              <a:t>適切な運動</a:t>
            </a:r>
          </a:p>
        </p:txBody>
      </p:sp>
      <p:sp>
        <p:nvSpPr>
          <p:cNvPr id="106530" name="正方形/長方形 37"/>
          <p:cNvSpPr>
            <a:spLocks noChangeArrowheads="1"/>
          </p:cNvSpPr>
          <p:nvPr/>
        </p:nvSpPr>
        <p:spPr bwMode="auto">
          <a:xfrm>
            <a:off x="4172970" y="4176449"/>
            <a:ext cx="1941059" cy="521374"/>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a:solidFill>
                  <a:srgbClr val="262699"/>
                </a:solidFill>
              </a:rPr>
              <a:t>適切な体重</a:t>
            </a:r>
          </a:p>
        </p:txBody>
      </p:sp>
      <p:sp>
        <p:nvSpPr>
          <p:cNvPr id="106531" name="正方形/長方形 38"/>
          <p:cNvSpPr>
            <a:spLocks noChangeArrowheads="1"/>
          </p:cNvSpPr>
          <p:nvPr/>
        </p:nvSpPr>
        <p:spPr bwMode="auto">
          <a:xfrm>
            <a:off x="3102493" y="5105400"/>
            <a:ext cx="4310298" cy="521374"/>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9606" tIns="44806" rIns="89606" bIns="44806">
            <a:spAutoFit/>
          </a:bodyPr>
          <a:lstStyle/>
          <a:p>
            <a:r>
              <a:rPr lang="ja-JP" altLang="en-US" sz="2800">
                <a:solidFill>
                  <a:srgbClr val="262699"/>
                </a:solidFill>
              </a:rPr>
              <a:t>血圧管理・抗血栓薬の継続</a:t>
            </a:r>
          </a:p>
        </p:txBody>
      </p:sp>
    </p:spTree>
    <p:extLst>
      <p:ext uri="{BB962C8B-B14F-4D97-AF65-F5344CB8AC3E}">
        <p14:creationId xmlns:p14="http://schemas.microsoft.com/office/powerpoint/2010/main" val="266022828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246957" y="1416055"/>
            <a:ext cx="8809970" cy="409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18" tIns="45658" rIns="91318" bIns="45658">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eaLnBrk="1" hangingPunct="1"/>
            <a:r>
              <a:rPr lang="en-US" altLang="ja-JP" sz="2000" b="1" dirty="0">
                <a:solidFill>
                  <a:srgbClr val="000000"/>
                </a:solidFill>
                <a:ea typeface="ＭＳ Ｐゴシック" pitchFamily="50" charset="-128"/>
              </a:rPr>
              <a:t>1</a:t>
            </a:r>
            <a:r>
              <a:rPr lang="ja-JP" altLang="en-US" sz="2000" b="1" dirty="0" err="1">
                <a:solidFill>
                  <a:srgbClr val="000000"/>
                </a:solidFill>
                <a:ea typeface="ＭＳ Ｐゴシック" pitchFamily="50" charset="-128"/>
              </a:rPr>
              <a:t>．</a:t>
            </a:r>
            <a:r>
              <a:rPr lang="ja-JP" altLang="en-US" sz="2000" b="1" dirty="0">
                <a:solidFill>
                  <a:srgbClr val="000000"/>
                </a:solidFill>
                <a:ea typeface="ＭＳ Ｐゴシック" pitchFamily="50" charset="-128"/>
              </a:rPr>
              <a:t>年齢　</a:t>
            </a:r>
            <a:r>
              <a:rPr lang="en-US" altLang="ja-JP" sz="2000" b="1" dirty="0">
                <a:solidFill>
                  <a:srgbClr val="000000"/>
                </a:solidFill>
                <a:ea typeface="ＭＳ Ｐゴシック" pitchFamily="50" charset="-128"/>
              </a:rPr>
              <a:t>(A)	</a:t>
            </a:r>
            <a:r>
              <a:rPr lang="en-US" altLang="ja-JP" sz="2000" dirty="0">
                <a:solidFill>
                  <a:srgbClr val="000000"/>
                </a:solidFill>
                <a:ea typeface="ＭＳ Ｐゴシック" pitchFamily="50" charset="-128"/>
              </a:rPr>
              <a:t>		</a:t>
            </a:r>
            <a:r>
              <a:rPr lang="ja-JP" altLang="en-US" sz="2000" dirty="0">
                <a:solidFill>
                  <a:srgbClr val="000000"/>
                </a:solidFill>
                <a:ea typeface="ＭＳ Ｐゴシック" pitchFamily="50" charset="-128"/>
              </a:rPr>
              <a:t>・　</a:t>
            </a:r>
            <a:r>
              <a:rPr lang="en-US" altLang="ja-JP" sz="2000" dirty="0">
                <a:solidFill>
                  <a:srgbClr val="000000"/>
                </a:solidFill>
                <a:ea typeface="ＭＳ Ｐゴシック" pitchFamily="50" charset="-128"/>
              </a:rPr>
              <a:t>75</a:t>
            </a:r>
            <a:r>
              <a:rPr lang="ja-JP" altLang="en-US" sz="2000" dirty="0">
                <a:solidFill>
                  <a:srgbClr val="000000"/>
                </a:solidFill>
                <a:ea typeface="ＭＳ Ｐゴシック" pitchFamily="50" charset="-128"/>
              </a:rPr>
              <a:t>歳以上</a:t>
            </a:r>
            <a:endParaRPr lang="en-US" altLang="ja-JP" sz="2000" dirty="0">
              <a:solidFill>
                <a:srgbClr val="000000"/>
              </a:solidFill>
              <a:ea typeface="ＭＳ Ｐゴシック" pitchFamily="50" charset="-128"/>
            </a:endParaRPr>
          </a:p>
          <a:p>
            <a:pPr eaLnBrk="1" hangingPunct="1"/>
            <a:endParaRPr lang="en-US" altLang="ja-JP" sz="2000" dirty="0">
              <a:solidFill>
                <a:srgbClr val="000000"/>
              </a:solidFill>
              <a:ea typeface="ＭＳ Ｐゴシック" pitchFamily="50" charset="-128"/>
            </a:endParaRPr>
          </a:p>
          <a:p>
            <a:pPr eaLnBrk="1" hangingPunct="1"/>
            <a:r>
              <a:rPr lang="en-US" altLang="ja-JP" sz="2000" b="1" dirty="0">
                <a:solidFill>
                  <a:srgbClr val="000000"/>
                </a:solidFill>
                <a:ea typeface="ＭＳ Ｐゴシック" pitchFamily="50" charset="-128"/>
              </a:rPr>
              <a:t>2</a:t>
            </a:r>
            <a:r>
              <a:rPr lang="ja-JP" altLang="en-US" sz="2000" b="1" dirty="0" err="1">
                <a:solidFill>
                  <a:srgbClr val="000000"/>
                </a:solidFill>
                <a:ea typeface="ＭＳ Ｐゴシック" pitchFamily="50" charset="-128"/>
              </a:rPr>
              <a:t>．</a:t>
            </a:r>
            <a:r>
              <a:rPr lang="ja-JP" altLang="en-US" sz="2000" b="1" dirty="0">
                <a:solidFill>
                  <a:srgbClr val="000000"/>
                </a:solidFill>
                <a:ea typeface="ＭＳ Ｐゴシック" pitchFamily="50" charset="-128"/>
              </a:rPr>
              <a:t>家族 </a:t>
            </a:r>
            <a:r>
              <a:rPr lang="en-US" altLang="ja-JP" sz="2000" b="1" dirty="0">
                <a:solidFill>
                  <a:srgbClr val="000000"/>
                </a:solidFill>
                <a:ea typeface="ＭＳ Ｐゴシック" pitchFamily="50" charset="-128"/>
              </a:rPr>
              <a:t>(F)</a:t>
            </a:r>
            <a:r>
              <a:rPr lang="en-US" altLang="ja-JP" sz="2000" dirty="0">
                <a:solidFill>
                  <a:srgbClr val="000000"/>
                </a:solidFill>
                <a:ea typeface="ＭＳ Ｐゴシック" pitchFamily="50" charset="-128"/>
              </a:rPr>
              <a:t>			</a:t>
            </a:r>
            <a:r>
              <a:rPr lang="ja-JP" altLang="en-US" sz="2000" dirty="0">
                <a:solidFill>
                  <a:srgbClr val="000000"/>
                </a:solidFill>
                <a:ea typeface="ＭＳ Ｐゴシック" pitchFamily="50" charset="-128"/>
              </a:rPr>
              <a:t>・　死亡・入院　（伴侶、両親、または子供）</a:t>
            </a:r>
            <a:endParaRPr lang="en-US" altLang="ja-JP" sz="2000" dirty="0">
              <a:solidFill>
                <a:srgbClr val="000000"/>
              </a:solidFill>
              <a:ea typeface="ＭＳ Ｐゴシック" pitchFamily="50" charset="-128"/>
            </a:endParaRPr>
          </a:p>
          <a:p>
            <a:pPr eaLnBrk="1" hangingPunct="1"/>
            <a:endParaRPr lang="en-US" altLang="ja-JP" sz="2000" b="1" dirty="0">
              <a:solidFill>
                <a:srgbClr val="000000"/>
              </a:solidFill>
              <a:ea typeface="ＭＳ Ｐゴシック" pitchFamily="50" charset="-128"/>
            </a:endParaRPr>
          </a:p>
          <a:p>
            <a:pPr eaLnBrk="1" hangingPunct="1"/>
            <a:r>
              <a:rPr lang="en-US" altLang="ja-JP" sz="2000" b="1" dirty="0">
                <a:solidFill>
                  <a:srgbClr val="000000"/>
                </a:solidFill>
                <a:ea typeface="ＭＳ Ｐゴシック" pitchFamily="50" charset="-128"/>
              </a:rPr>
              <a:t>3</a:t>
            </a:r>
            <a:r>
              <a:rPr lang="ja-JP" altLang="en-US" sz="2000" b="1" dirty="0" err="1">
                <a:solidFill>
                  <a:srgbClr val="000000"/>
                </a:solidFill>
                <a:ea typeface="ＭＳ Ｐゴシック" pitchFamily="50" charset="-128"/>
              </a:rPr>
              <a:t>．</a:t>
            </a:r>
            <a:r>
              <a:rPr lang="ja-JP" altLang="en-US" sz="2000" b="1" dirty="0">
                <a:solidFill>
                  <a:srgbClr val="000000"/>
                </a:solidFill>
                <a:ea typeface="ＭＳ Ｐゴシック" pitchFamily="50" charset="-128"/>
              </a:rPr>
              <a:t>家屋</a:t>
            </a:r>
            <a:r>
              <a:rPr lang="en-US" altLang="ja-JP" sz="2000" b="1" dirty="0">
                <a:solidFill>
                  <a:srgbClr val="000000"/>
                </a:solidFill>
                <a:ea typeface="ＭＳ Ｐゴシック" pitchFamily="50" charset="-128"/>
              </a:rPr>
              <a:t>  (H)</a:t>
            </a:r>
            <a:r>
              <a:rPr lang="en-US" altLang="ja-JP" sz="2000" dirty="0">
                <a:solidFill>
                  <a:srgbClr val="000000"/>
                </a:solidFill>
                <a:ea typeface="ＭＳ Ｐゴシック" pitchFamily="50" charset="-128"/>
              </a:rPr>
              <a:t>			</a:t>
            </a:r>
            <a:r>
              <a:rPr lang="ja-JP" altLang="en-US" sz="2000" dirty="0">
                <a:solidFill>
                  <a:srgbClr val="000000"/>
                </a:solidFill>
                <a:ea typeface="ＭＳ Ｐゴシック" pitchFamily="50" charset="-128"/>
              </a:rPr>
              <a:t>・　全壊</a:t>
            </a:r>
            <a:endParaRPr lang="en-US" altLang="ja-JP" sz="2000" dirty="0">
              <a:solidFill>
                <a:srgbClr val="000000"/>
              </a:solidFill>
              <a:ea typeface="ＭＳ Ｐゴシック" pitchFamily="50" charset="-128"/>
            </a:endParaRPr>
          </a:p>
          <a:p>
            <a:pPr eaLnBrk="1" hangingPunct="1"/>
            <a:endParaRPr lang="en-US" altLang="ja-JP" sz="2000" dirty="0">
              <a:solidFill>
                <a:srgbClr val="000000"/>
              </a:solidFill>
              <a:ea typeface="ＭＳ Ｐゴシック" pitchFamily="50" charset="-128"/>
            </a:endParaRPr>
          </a:p>
          <a:p>
            <a:pPr eaLnBrk="1" hangingPunct="1"/>
            <a:r>
              <a:rPr lang="en-US" altLang="ja-JP" sz="2000" b="1" dirty="0">
                <a:solidFill>
                  <a:srgbClr val="000000"/>
                </a:solidFill>
                <a:ea typeface="ＭＳ Ｐゴシック" pitchFamily="50" charset="-128"/>
              </a:rPr>
              <a:t>4</a:t>
            </a:r>
            <a:r>
              <a:rPr lang="ja-JP" altLang="en-US" sz="2000" b="1" dirty="0" err="1">
                <a:solidFill>
                  <a:srgbClr val="000000"/>
                </a:solidFill>
                <a:ea typeface="ＭＳ Ｐゴシック" pitchFamily="50" charset="-128"/>
              </a:rPr>
              <a:t>．</a:t>
            </a:r>
            <a:r>
              <a:rPr lang="ja-JP" altLang="en-US" sz="2000" b="1" dirty="0">
                <a:solidFill>
                  <a:srgbClr val="000000"/>
                </a:solidFill>
                <a:ea typeface="ＭＳ Ｐゴシック" pitchFamily="50" charset="-128"/>
              </a:rPr>
              <a:t>地域社会  </a:t>
            </a:r>
            <a:r>
              <a:rPr lang="en-US" altLang="ja-JP" sz="2000" b="1" dirty="0">
                <a:solidFill>
                  <a:srgbClr val="000000"/>
                </a:solidFill>
                <a:ea typeface="ＭＳ Ｐゴシック" pitchFamily="50" charset="-128"/>
              </a:rPr>
              <a:t>(C)	</a:t>
            </a:r>
            <a:r>
              <a:rPr lang="en-US" altLang="ja-JP" sz="2000" dirty="0">
                <a:solidFill>
                  <a:srgbClr val="000000"/>
                </a:solidFill>
                <a:ea typeface="ＭＳ Ｐゴシック" pitchFamily="50" charset="-128"/>
              </a:rPr>
              <a:t>		</a:t>
            </a:r>
            <a:r>
              <a:rPr lang="ja-JP" altLang="en-US" sz="2000" dirty="0">
                <a:solidFill>
                  <a:srgbClr val="000000"/>
                </a:solidFill>
                <a:ea typeface="ＭＳ Ｐゴシック" pitchFamily="50" charset="-128"/>
              </a:rPr>
              <a:t>・　全滅</a:t>
            </a:r>
            <a:endParaRPr lang="en-US" altLang="ja-JP" sz="2000" dirty="0">
              <a:solidFill>
                <a:srgbClr val="000000"/>
              </a:solidFill>
              <a:ea typeface="ＭＳ Ｐゴシック" pitchFamily="50" charset="-128"/>
            </a:endParaRPr>
          </a:p>
          <a:p>
            <a:pPr eaLnBrk="1" hangingPunct="1"/>
            <a:endParaRPr lang="en-US" altLang="ja-JP" sz="2000" b="1" dirty="0">
              <a:solidFill>
                <a:srgbClr val="000000"/>
              </a:solidFill>
              <a:ea typeface="ＭＳ Ｐゴシック" pitchFamily="50" charset="-128"/>
            </a:endParaRPr>
          </a:p>
          <a:p>
            <a:pPr eaLnBrk="1" hangingPunct="1"/>
            <a:r>
              <a:rPr lang="en-US" altLang="ja-JP" sz="2000" b="1" dirty="0">
                <a:solidFill>
                  <a:srgbClr val="000000"/>
                </a:solidFill>
                <a:ea typeface="ＭＳ Ｐゴシック" pitchFamily="50" charset="-128"/>
              </a:rPr>
              <a:t>5</a:t>
            </a:r>
            <a:r>
              <a:rPr lang="ja-JP" altLang="en-US" sz="2000" b="1" dirty="0" err="1">
                <a:solidFill>
                  <a:srgbClr val="000000"/>
                </a:solidFill>
                <a:ea typeface="ＭＳ Ｐゴシック" pitchFamily="50" charset="-128"/>
              </a:rPr>
              <a:t>．</a:t>
            </a:r>
            <a:r>
              <a:rPr lang="ja-JP" altLang="en-US" sz="2000" b="1" dirty="0">
                <a:solidFill>
                  <a:srgbClr val="000000"/>
                </a:solidFill>
                <a:ea typeface="ＭＳ Ｐゴシック" pitchFamily="50" charset="-128"/>
              </a:rPr>
              <a:t>高血圧  </a:t>
            </a:r>
            <a:r>
              <a:rPr lang="en-US" altLang="ja-JP" sz="2000" b="1" dirty="0">
                <a:solidFill>
                  <a:srgbClr val="000000"/>
                </a:solidFill>
                <a:ea typeface="ＭＳ Ｐゴシック" pitchFamily="50" charset="-128"/>
              </a:rPr>
              <a:t>(H)	</a:t>
            </a:r>
            <a:r>
              <a:rPr lang="en-US" altLang="ja-JP" sz="2000" dirty="0">
                <a:solidFill>
                  <a:srgbClr val="000000"/>
                </a:solidFill>
                <a:ea typeface="ＭＳ Ｐゴシック" pitchFamily="50" charset="-128"/>
              </a:rPr>
              <a:t>		</a:t>
            </a:r>
            <a:r>
              <a:rPr lang="ja-JP" altLang="en-US" sz="2000" dirty="0">
                <a:solidFill>
                  <a:srgbClr val="000000"/>
                </a:solidFill>
                <a:ea typeface="ＭＳ Ｐゴシック" pitchFamily="50" charset="-128"/>
              </a:rPr>
              <a:t>・　あり　（治療中、または　血圧＞</a:t>
            </a:r>
            <a:r>
              <a:rPr lang="en-US" altLang="ja-JP" sz="2000" dirty="0">
                <a:solidFill>
                  <a:srgbClr val="000000"/>
                </a:solidFill>
                <a:ea typeface="ＭＳ Ｐゴシック" pitchFamily="50" charset="-128"/>
              </a:rPr>
              <a:t>160mmHg</a:t>
            </a:r>
            <a:r>
              <a:rPr lang="ja-JP" altLang="en-US" sz="2000" dirty="0">
                <a:solidFill>
                  <a:srgbClr val="000000"/>
                </a:solidFill>
                <a:ea typeface="ＭＳ Ｐゴシック" pitchFamily="50" charset="-128"/>
              </a:rPr>
              <a:t>）</a:t>
            </a:r>
          </a:p>
          <a:p>
            <a:pPr eaLnBrk="1" hangingPunct="1"/>
            <a:endParaRPr lang="en-US" altLang="ja-JP" sz="2000" b="1" dirty="0">
              <a:solidFill>
                <a:srgbClr val="000000"/>
              </a:solidFill>
              <a:ea typeface="ＭＳ Ｐゴシック" pitchFamily="50" charset="-128"/>
            </a:endParaRPr>
          </a:p>
          <a:p>
            <a:pPr eaLnBrk="1" hangingPunct="1"/>
            <a:r>
              <a:rPr lang="en-US" altLang="ja-JP" sz="2000" b="1" dirty="0">
                <a:solidFill>
                  <a:srgbClr val="000000"/>
                </a:solidFill>
                <a:ea typeface="ＭＳ Ｐゴシック" pitchFamily="50" charset="-128"/>
              </a:rPr>
              <a:t>6. </a:t>
            </a:r>
            <a:r>
              <a:rPr lang="ja-JP" altLang="en-US" sz="2000" b="1" dirty="0">
                <a:solidFill>
                  <a:srgbClr val="000000"/>
                </a:solidFill>
                <a:ea typeface="ＭＳ Ｐゴシック" pitchFamily="50" charset="-128"/>
              </a:rPr>
              <a:t>糖尿病  </a:t>
            </a:r>
            <a:r>
              <a:rPr lang="en-US" altLang="ja-JP" sz="2000" b="1" dirty="0">
                <a:solidFill>
                  <a:srgbClr val="000000"/>
                </a:solidFill>
                <a:ea typeface="ＭＳ Ｐゴシック" pitchFamily="50" charset="-128"/>
              </a:rPr>
              <a:t>(D)</a:t>
            </a:r>
            <a:r>
              <a:rPr lang="en-US" altLang="ja-JP" sz="2000" dirty="0">
                <a:solidFill>
                  <a:srgbClr val="000000"/>
                </a:solidFill>
                <a:ea typeface="ＭＳ Ｐゴシック" pitchFamily="50" charset="-128"/>
              </a:rPr>
              <a:t>			</a:t>
            </a:r>
            <a:r>
              <a:rPr lang="ja-JP" altLang="en-US" sz="2000" dirty="0">
                <a:solidFill>
                  <a:srgbClr val="000000"/>
                </a:solidFill>
                <a:ea typeface="ＭＳ Ｐゴシック" pitchFamily="50" charset="-128"/>
              </a:rPr>
              <a:t>・　あり　</a:t>
            </a:r>
            <a:endParaRPr lang="en-US" altLang="ja-JP" sz="2000" dirty="0">
              <a:solidFill>
                <a:srgbClr val="000000"/>
              </a:solidFill>
              <a:ea typeface="ＭＳ Ｐゴシック" pitchFamily="50" charset="-128"/>
            </a:endParaRPr>
          </a:p>
          <a:p>
            <a:pPr eaLnBrk="1" hangingPunct="1"/>
            <a:endParaRPr lang="en-US" altLang="ja-JP" sz="2000" dirty="0">
              <a:solidFill>
                <a:srgbClr val="000000"/>
              </a:solidFill>
              <a:ea typeface="ＭＳ Ｐゴシック" pitchFamily="50" charset="-128"/>
            </a:endParaRPr>
          </a:p>
          <a:p>
            <a:pPr eaLnBrk="1" hangingPunct="1"/>
            <a:r>
              <a:rPr lang="en-US" altLang="ja-JP" sz="2000" b="1" dirty="0">
                <a:solidFill>
                  <a:srgbClr val="000000"/>
                </a:solidFill>
                <a:ea typeface="ＭＳ Ｐゴシック" pitchFamily="50" charset="-128"/>
              </a:rPr>
              <a:t>7</a:t>
            </a:r>
            <a:r>
              <a:rPr lang="ja-JP" altLang="en-US" sz="2000" b="1" dirty="0" err="1">
                <a:solidFill>
                  <a:srgbClr val="000000"/>
                </a:solidFill>
                <a:ea typeface="ＭＳ Ｐゴシック" pitchFamily="50" charset="-128"/>
              </a:rPr>
              <a:t>．</a:t>
            </a:r>
            <a:r>
              <a:rPr lang="ja-JP" altLang="en-US" sz="2000" b="1" dirty="0">
                <a:solidFill>
                  <a:srgbClr val="000000"/>
                </a:solidFill>
                <a:ea typeface="ＭＳ Ｐゴシック" pitchFamily="50" charset="-128"/>
              </a:rPr>
              <a:t>循環器疾患の既往  </a:t>
            </a:r>
            <a:r>
              <a:rPr lang="en-US" altLang="ja-JP" sz="2000" b="1" dirty="0">
                <a:solidFill>
                  <a:srgbClr val="000000"/>
                </a:solidFill>
                <a:ea typeface="ＭＳ Ｐゴシック" pitchFamily="50" charset="-128"/>
              </a:rPr>
              <a:t>(C)	</a:t>
            </a:r>
            <a:r>
              <a:rPr lang="ja-JP" altLang="en-US" sz="2000" dirty="0">
                <a:solidFill>
                  <a:srgbClr val="000000"/>
                </a:solidFill>
                <a:ea typeface="ＭＳ Ｐゴシック" pitchFamily="50" charset="-128"/>
              </a:rPr>
              <a:t>・　あり　（心筋梗塞、狭心症、脳卒中、心不全）</a:t>
            </a:r>
            <a:endParaRPr lang="en-US" altLang="ja-JP" sz="2000" dirty="0">
              <a:solidFill>
                <a:srgbClr val="000000"/>
              </a:solidFill>
              <a:ea typeface="ＭＳ Ｐゴシック" pitchFamily="50" charset="-128"/>
            </a:endParaRPr>
          </a:p>
        </p:txBody>
      </p:sp>
      <p:sp>
        <p:nvSpPr>
          <p:cNvPr id="107525" name="正方形/長方形 1"/>
          <p:cNvSpPr>
            <a:spLocks noChangeArrowheads="1"/>
          </p:cNvSpPr>
          <p:nvPr/>
        </p:nvSpPr>
        <p:spPr bwMode="auto">
          <a:xfrm>
            <a:off x="246957" y="5599719"/>
            <a:ext cx="684401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8" tIns="45658" rIns="91318" bIns="45658">
            <a:spAutoFit/>
          </a:bodyPr>
          <a:lstStyle/>
          <a:p>
            <a:pPr eaLnBrk="1" hangingPunct="1"/>
            <a:r>
              <a:rPr lang="ja-JP" altLang="en-US" sz="1600" dirty="0">
                <a:solidFill>
                  <a:srgbClr val="000000"/>
                </a:solidFill>
                <a:ea typeface="ＭＳ Ｐゴシック" pitchFamily="50" charset="-128"/>
              </a:rPr>
              <a:t>上記</a:t>
            </a:r>
            <a:r>
              <a:rPr lang="en-US" altLang="ja-JP" sz="1600" dirty="0">
                <a:solidFill>
                  <a:srgbClr val="000000"/>
                </a:solidFill>
                <a:ea typeface="ＭＳ Ｐゴシック" pitchFamily="50" charset="-128"/>
              </a:rPr>
              <a:t>7</a:t>
            </a:r>
            <a:r>
              <a:rPr lang="ja-JP" altLang="en-US" sz="1600" dirty="0">
                <a:solidFill>
                  <a:srgbClr val="000000"/>
                </a:solidFill>
                <a:ea typeface="ＭＳ Ｐゴシック" pitchFamily="50" charset="-128"/>
              </a:rPr>
              <a:t>項目を、それぞれ</a:t>
            </a:r>
            <a:r>
              <a:rPr lang="en-US" altLang="ja-JP" sz="1600" dirty="0">
                <a:solidFill>
                  <a:srgbClr val="000000"/>
                </a:solidFill>
                <a:ea typeface="ＭＳ Ｐゴシック" pitchFamily="50" charset="-128"/>
              </a:rPr>
              <a:t>1</a:t>
            </a:r>
            <a:r>
              <a:rPr lang="ja-JP" altLang="en-US" sz="1600" dirty="0">
                <a:solidFill>
                  <a:srgbClr val="000000"/>
                </a:solidFill>
                <a:ea typeface="ＭＳ Ｐゴシック" pitchFamily="50" charset="-128"/>
              </a:rPr>
              <a:t>点とし、合計</a:t>
            </a:r>
            <a:r>
              <a:rPr lang="en-US" altLang="ja-JP" sz="1600" dirty="0">
                <a:solidFill>
                  <a:srgbClr val="000000"/>
                </a:solidFill>
                <a:ea typeface="ＭＳ Ｐゴシック" pitchFamily="50" charset="-128"/>
              </a:rPr>
              <a:t>7</a:t>
            </a:r>
            <a:r>
              <a:rPr lang="ja-JP" altLang="en-US" sz="1600" dirty="0">
                <a:solidFill>
                  <a:srgbClr val="000000"/>
                </a:solidFill>
                <a:ea typeface="ＭＳ Ｐゴシック" pitchFamily="50" charset="-128"/>
              </a:rPr>
              <a:t>点とする。</a:t>
            </a:r>
            <a:endParaRPr lang="en-US" altLang="ja-JP" sz="1600" dirty="0">
              <a:solidFill>
                <a:srgbClr val="000000"/>
              </a:solidFill>
              <a:ea typeface="ＭＳ Ｐゴシック" pitchFamily="50" charset="-128"/>
            </a:endParaRPr>
          </a:p>
          <a:p>
            <a:pPr eaLnBrk="1" hangingPunct="1"/>
            <a:r>
              <a:rPr lang="en-US" altLang="ja-JP" sz="1600" dirty="0">
                <a:solidFill>
                  <a:srgbClr val="000000"/>
                </a:solidFill>
                <a:ea typeface="ＭＳ Ｐゴシック" pitchFamily="50" charset="-128"/>
              </a:rPr>
              <a:t>4</a:t>
            </a:r>
            <a:r>
              <a:rPr lang="ja-JP" altLang="en-US" sz="1600" dirty="0">
                <a:solidFill>
                  <a:srgbClr val="000000"/>
                </a:solidFill>
                <a:ea typeface="ＭＳ Ｐゴシック" pitchFamily="50" charset="-128"/>
              </a:rPr>
              <a:t>点以上をハイリスク群とする。　</a:t>
            </a:r>
            <a:endParaRPr lang="en-US" altLang="ja-JP" sz="1600" dirty="0">
              <a:solidFill>
                <a:srgbClr val="000000"/>
              </a:solidFill>
              <a:ea typeface="ＭＳ Ｐゴシック" pitchFamily="50" charset="-128"/>
            </a:endParaRPr>
          </a:p>
          <a:p>
            <a:pPr eaLnBrk="1" hangingPunct="1"/>
            <a:r>
              <a:rPr lang="en-US" altLang="ja-JP" sz="1600" dirty="0">
                <a:solidFill>
                  <a:srgbClr val="000000"/>
                </a:solidFill>
                <a:ea typeface="ＭＳ Ｐゴシック" pitchFamily="50" charset="-128"/>
              </a:rPr>
              <a:t>4</a:t>
            </a:r>
            <a:r>
              <a:rPr lang="ja-JP" altLang="en-US" sz="1600" dirty="0">
                <a:solidFill>
                  <a:srgbClr val="000000"/>
                </a:solidFill>
                <a:ea typeface="ＭＳ Ｐゴシック" pitchFamily="50" charset="-128"/>
              </a:rPr>
              <a:t>点以上は、特に予防スコアが</a:t>
            </a:r>
            <a:r>
              <a:rPr lang="en-US" altLang="ja-JP" sz="1600" dirty="0">
                <a:solidFill>
                  <a:srgbClr val="000000"/>
                </a:solidFill>
                <a:ea typeface="ＭＳ Ｐゴシック" pitchFamily="50" charset="-128"/>
              </a:rPr>
              <a:t>6</a:t>
            </a:r>
            <a:r>
              <a:rPr lang="ja-JP" altLang="en-US" sz="1600" dirty="0">
                <a:solidFill>
                  <a:srgbClr val="000000"/>
                </a:solidFill>
                <a:ea typeface="ＭＳ Ｐゴシック" pitchFamily="50" charset="-128"/>
              </a:rPr>
              <a:t>点以上になるように努力する。</a:t>
            </a:r>
            <a:endParaRPr lang="en-US" altLang="ja-JP" sz="1600" dirty="0">
              <a:solidFill>
                <a:srgbClr val="000000"/>
              </a:solidFill>
              <a:ea typeface="ＭＳ Ｐゴシック" pitchFamily="50" charset="-128"/>
            </a:endParaRPr>
          </a:p>
          <a:p>
            <a:pPr eaLnBrk="1" hangingPunct="1"/>
            <a:endParaRPr lang="en-US" altLang="ja-JP" sz="1600" dirty="0">
              <a:solidFill>
                <a:srgbClr val="000000"/>
              </a:solidFill>
              <a:ea typeface="ＭＳ Ｐゴシック" pitchFamily="50" charset="-128"/>
            </a:endParaRPr>
          </a:p>
        </p:txBody>
      </p:sp>
      <p:grpSp>
        <p:nvGrpSpPr>
          <p:cNvPr id="107526" name="グループ化 6"/>
          <p:cNvGrpSpPr>
            <a:grpSpLocks/>
          </p:cNvGrpSpPr>
          <p:nvPr/>
        </p:nvGrpSpPr>
        <p:grpSpPr bwMode="auto">
          <a:xfrm>
            <a:off x="933072" y="1173163"/>
            <a:ext cx="8422293" cy="4348162"/>
            <a:chOff x="485668" y="867905"/>
            <a:chExt cx="8331446" cy="4348243"/>
          </a:xfrm>
        </p:grpSpPr>
        <p:cxnSp>
          <p:nvCxnSpPr>
            <p:cNvPr id="107539" name="直線コネクタ 3"/>
            <p:cNvCxnSpPr>
              <a:cxnSpLocks noChangeShapeType="1"/>
            </p:cNvCxnSpPr>
            <p:nvPr/>
          </p:nvCxnSpPr>
          <p:spPr bwMode="auto">
            <a:xfrm>
              <a:off x="519250" y="867905"/>
              <a:ext cx="8297864"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540" name="直線コネクタ 7"/>
            <p:cNvCxnSpPr>
              <a:cxnSpLocks noChangeShapeType="1"/>
            </p:cNvCxnSpPr>
            <p:nvPr/>
          </p:nvCxnSpPr>
          <p:spPr bwMode="auto">
            <a:xfrm>
              <a:off x="485668" y="5216148"/>
              <a:ext cx="8297864"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7527" name="正方形/長方形 4"/>
          <p:cNvSpPr>
            <a:spLocks noChangeArrowheads="1"/>
          </p:cNvSpPr>
          <p:nvPr/>
        </p:nvSpPr>
        <p:spPr bwMode="auto">
          <a:xfrm>
            <a:off x="8939272" y="1416050"/>
            <a:ext cx="258265" cy="280988"/>
          </a:xfrm>
          <a:prstGeom prst="rect">
            <a:avLst/>
          </a:prstGeom>
          <a:solidFill>
            <a:schemeClr val="bg1"/>
          </a:solidFill>
          <a:ln w="12700" algn="ctr">
            <a:solidFill>
              <a:schemeClr val="tx1"/>
            </a:solidFill>
            <a:round/>
            <a:headEnd type="none" w="sm" len="sm"/>
            <a:tailEnd type="none" w="sm" len="sm"/>
          </a:ln>
        </p:spPr>
        <p:txBody>
          <a:bodyPr lIns="91318" tIns="45658" rIns="91318" bIns="45658"/>
          <a:lstStyle/>
          <a:p>
            <a:endParaRPr lang="ja-JP" altLang="en-US">
              <a:solidFill>
                <a:srgbClr val="000000"/>
              </a:solidFill>
              <a:ea typeface="ＭＳ Ｐゴシック" pitchFamily="50" charset="-128"/>
            </a:endParaRPr>
          </a:p>
        </p:txBody>
      </p:sp>
      <p:sp>
        <p:nvSpPr>
          <p:cNvPr id="107528" name="正方形/長方形 5"/>
          <p:cNvSpPr>
            <a:spLocks noChangeArrowheads="1"/>
          </p:cNvSpPr>
          <p:nvPr/>
        </p:nvSpPr>
        <p:spPr bwMode="auto">
          <a:xfrm>
            <a:off x="7626433" y="5561159"/>
            <a:ext cx="1646358" cy="36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8" tIns="45658" rIns="91318" bIns="45658">
            <a:spAutoFit/>
          </a:bodyPr>
          <a:lstStyle/>
          <a:p>
            <a:r>
              <a:rPr lang="ja-JP" altLang="en-US">
                <a:solidFill>
                  <a:srgbClr val="000000"/>
                </a:solidFill>
                <a:ea typeface="ＭＳ Ｐゴシック" pitchFamily="50" charset="-128"/>
              </a:rPr>
              <a:t>合計　　　　　点</a:t>
            </a:r>
          </a:p>
        </p:txBody>
      </p:sp>
      <p:cxnSp>
        <p:nvCxnSpPr>
          <p:cNvPr id="107529" name="直線コネクタ 9"/>
          <p:cNvCxnSpPr>
            <a:cxnSpLocks noChangeShapeType="1"/>
          </p:cNvCxnSpPr>
          <p:nvPr/>
        </p:nvCxnSpPr>
        <p:spPr bwMode="auto">
          <a:xfrm>
            <a:off x="7626429" y="5929313"/>
            <a:ext cx="1728937"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530" name="正方形/長方形 17"/>
          <p:cNvSpPr>
            <a:spLocks noChangeArrowheads="1"/>
          </p:cNvSpPr>
          <p:nvPr/>
        </p:nvSpPr>
        <p:spPr bwMode="auto">
          <a:xfrm>
            <a:off x="8939272" y="2011363"/>
            <a:ext cx="258265" cy="279400"/>
          </a:xfrm>
          <a:prstGeom prst="rect">
            <a:avLst/>
          </a:prstGeom>
          <a:solidFill>
            <a:schemeClr val="bg1"/>
          </a:solidFill>
          <a:ln w="12700" algn="ctr">
            <a:solidFill>
              <a:schemeClr val="tx1"/>
            </a:solidFill>
            <a:round/>
            <a:headEnd type="none" w="sm" len="sm"/>
            <a:tailEnd type="none" w="sm" len="sm"/>
          </a:ln>
        </p:spPr>
        <p:txBody>
          <a:bodyPr lIns="91318" tIns="45658" rIns="91318" bIns="45658"/>
          <a:lstStyle/>
          <a:p>
            <a:endParaRPr lang="ja-JP" altLang="en-US">
              <a:solidFill>
                <a:srgbClr val="000000"/>
              </a:solidFill>
              <a:ea typeface="ＭＳ Ｐゴシック" pitchFamily="50" charset="-128"/>
            </a:endParaRPr>
          </a:p>
        </p:txBody>
      </p:sp>
      <p:sp>
        <p:nvSpPr>
          <p:cNvPr id="107531" name="正方形/長方形 18"/>
          <p:cNvSpPr>
            <a:spLocks noChangeArrowheads="1"/>
          </p:cNvSpPr>
          <p:nvPr/>
        </p:nvSpPr>
        <p:spPr bwMode="auto">
          <a:xfrm>
            <a:off x="8939272" y="2535384"/>
            <a:ext cx="258265" cy="280987"/>
          </a:xfrm>
          <a:prstGeom prst="rect">
            <a:avLst/>
          </a:prstGeom>
          <a:solidFill>
            <a:schemeClr val="bg1"/>
          </a:solidFill>
          <a:ln w="12700" algn="ctr">
            <a:solidFill>
              <a:schemeClr val="tx1"/>
            </a:solidFill>
            <a:round/>
            <a:headEnd type="none" w="sm" len="sm"/>
            <a:tailEnd type="none" w="sm" len="sm"/>
          </a:ln>
        </p:spPr>
        <p:txBody>
          <a:bodyPr lIns="91318" tIns="45658" rIns="91318" bIns="45658"/>
          <a:lstStyle/>
          <a:p>
            <a:endParaRPr lang="ja-JP" altLang="en-US">
              <a:solidFill>
                <a:srgbClr val="000000"/>
              </a:solidFill>
              <a:ea typeface="ＭＳ Ｐゴシック" pitchFamily="50" charset="-128"/>
            </a:endParaRPr>
          </a:p>
        </p:txBody>
      </p:sp>
      <p:sp>
        <p:nvSpPr>
          <p:cNvPr id="107532" name="正方形/長方形 19"/>
          <p:cNvSpPr>
            <a:spLocks noChangeArrowheads="1"/>
          </p:cNvSpPr>
          <p:nvPr/>
        </p:nvSpPr>
        <p:spPr bwMode="auto">
          <a:xfrm>
            <a:off x="8939272" y="3092450"/>
            <a:ext cx="258265" cy="279400"/>
          </a:xfrm>
          <a:prstGeom prst="rect">
            <a:avLst/>
          </a:prstGeom>
          <a:solidFill>
            <a:schemeClr val="bg1"/>
          </a:solidFill>
          <a:ln w="12700" algn="ctr">
            <a:solidFill>
              <a:schemeClr val="tx1"/>
            </a:solidFill>
            <a:round/>
            <a:headEnd type="none" w="sm" len="sm"/>
            <a:tailEnd type="none" w="sm" len="sm"/>
          </a:ln>
        </p:spPr>
        <p:txBody>
          <a:bodyPr lIns="91318" tIns="45658" rIns="91318" bIns="45658"/>
          <a:lstStyle/>
          <a:p>
            <a:endParaRPr lang="ja-JP" altLang="en-US">
              <a:solidFill>
                <a:srgbClr val="000000"/>
              </a:solidFill>
              <a:ea typeface="ＭＳ Ｐゴシック" pitchFamily="50" charset="-128"/>
            </a:endParaRPr>
          </a:p>
        </p:txBody>
      </p:sp>
      <p:sp>
        <p:nvSpPr>
          <p:cNvPr id="107533" name="正方形/長方形 20"/>
          <p:cNvSpPr>
            <a:spLocks noChangeArrowheads="1"/>
          </p:cNvSpPr>
          <p:nvPr/>
        </p:nvSpPr>
        <p:spPr bwMode="auto">
          <a:xfrm>
            <a:off x="8939272" y="3644900"/>
            <a:ext cx="258265" cy="280988"/>
          </a:xfrm>
          <a:prstGeom prst="rect">
            <a:avLst/>
          </a:prstGeom>
          <a:solidFill>
            <a:schemeClr val="bg1"/>
          </a:solidFill>
          <a:ln w="12700" algn="ctr">
            <a:solidFill>
              <a:schemeClr val="tx1"/>
            </a:solidFill>
            <a:round/>
            <a:headEnd type="none" w="sm" len="sm"/>
            <a:tailEnd type="none" w="sm" len="sm"/>
          </a:ln>
        </p:spPr>
        <p:txBody>
          <a:bodyPr lIns="91318" tIns="45658" rIns="91318" bIns="45658"/>
          <a:lstStyle/>
          <a:p>
            <a:endParaRPr lang="ja-JP" altLang="en-US">
              <a:solidFill>
                <a:srgbClr val="000000"/>
              </a:solidFill>
              <a:ea typeface="ＭＳ Ｐゴシック" pitchFamily="50" charset="-128"/>
            </a:endParaRPr>
          </a:p>
        </p:txBody>
      </p:sp>
      <p:sp>
        <p:nvSpPr>
          <p:cNvPr id="107534" name="正方形/長方形 21"/>
          <p:cNvSpPr>
            <a:spLocks noChangeArrowheads="1"/>
          </p:cNvSpPr>
          <p:nvPr/>
        </p:nvSpPr>
        <p:spPr bwMode="auto">
          <a:xfrm>
            <a:off x="8939272" y="4200525"/>
            <a:ext cx="258265" cy="280988"/>
          </a:xfrm>
          <a:prstGeom prst="rect">
            <a:avLst/>
          </a:prstGeom>
          <a:solidFill>
            <a:schemeClr val="bg1"/>
          </a:solidFill>
          <a:ln w="12700" algn="ctr">
            <a:solidFill>
              <a:schemeClr val="tx1"/>
            </a:solidFill>
            <a:round/>
            <a:headEnd type="none" w="sm" len="sm"/>
            <a:tailEnd type="none" w="sm" len="sm"/>
          </a:ln>
        </p:spPr>
        <p:txBody>
          <a:bodyPr lIns="91318" tIns="45658" rIns="91318" bIns="45658"/>
          <a:lstStyle/>
          <a:p>
            <a:endParaRPr lang="ja-JP" altLang="en-US">
              <a:solidFill>
                <a:srgbClr val="000000"/>
              </a:solidFill>
              <a:ea typeface="ＭＳ Ｐゴシック" pitchFamily="50" charset="-128"/>
            </a:endParaRPr>
          </a:p>
        </p:txBody>
      </p:sp>
      <p:sp>
        <p:nvSpPr>
          <p:cNvPr id="107535" name="正方形/長方形 22"/>
          <p:cNvSpPr>
            <a:spLocks noChangeArrowheads="1"/>
          </p:cNvSpPr>
          <p:nvPr/>
        </p:nvSpPr>
        <p:spPr bwMode="auto">
          <a:xfrm>
            <a:off x="8927793" y="4762500"/>
            <a:ext cx="258265" cy="279400"/>
          </a:xfrm>
          <a:prstGeom prst="rect">
            <a:avLst/>
          </a:prstGeom>
          <a:solidFill>
            <a:schemeClr val="bg1"/>
          </a:solidFill>
          <a:ln w="12700" algn="ctr">
            <a:solidFill>
              <a:schemeClr val="tx1"/>
            </a:solidFill>
            <a:round/>
            <a:headEnd type="none" w="sm" len="sm"/>
            <a:tailEnd type="none" w="sm" len="sm"/>
          </a:ln>
        </p:spPr>
        <p:txBody>
          <a:bodyPr lIns="91318" tIns="45658" rIns="91318" bIns="45658"/>
          <a:lstStyle/>
          <a:p>
            <a:endParaRPr lang="ja-JP" altLang="en-US">
              <a:solidFill>
                <a:srgbClr val="000000"/>
              </a:solidFill>
              <a:ea typeface="ＭＳ Ｐゴシック" pitchFamily="50" charset="-128"/>
            </a:endParaRPr>
          </a:p>
        </p:txBody>
      </p:sp>
      <p:sp>
        <p:nvSpPr>
          <p:cNvPr id="107536" name="テキスト ボックス 23"/>
          <p:cNvSpPr txBox="1">
            <a:spLocks noChangeArrowheads="1"/>
          </p:cNvSpPr>
          <p:nvPr/>
        </p:nvSpPr>
        <p:spPr bwMode="auto">
          <a:xfrm>
            <a:off x="8900532" y="744538"/>
            <a:ext cx="440900" cy="39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8" tIns="45658" rIns="91318" bIns="45658">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r>
              <a:rPr lang="ja-JP" altLang="en-US" sz="2000">
                <a:solidFill>
                  <a:srgbClr val="000000"/>
                </a:solidFill>
                <a:ea typeface="ＭＳ Ｐゴシック" pitchFamily="50" charset="-128"/>
              </a:rPr>
              <a:t>✓</a:t>
            </a:r>
          </a:p>
        </p:txBody>
      </p:sp>
      <p:sp>
        <p:nvSpPr>
          <p:cNvPr id="23" name="テキスト ボックス 22"/>
          <p:cNvSpPr txBox="1"/>
          <p:nvPr/>
        </p:nvSpPr>
        <p:spPr>
          <a:xfrm>
            <a:off x="0" y="6536747"/>
            <a:ext cx="10287000" cy="307777"/>
          </a:xfrm>
          <a:prstGeom prst="rect">
            <a:avLst/>
          </a:prstGeom>
          <a:solidFill>
            <a:srgbClr val="000099"/>
          </a:solidFill>
        </p:spPr>
        <p:txBody>
          <a:bodyPr wrap="square" rtlCol="0">
            <a:spAutoFit/>
          </a:bodyPr>
          <a:lstStyle/>
          <a:p>
            <a:pPr algn="ctr"/>
            <a:r>
              <a:rPr kumimoji="1" lang="ja-JP" altLang="en-US" sz="1400" b="1" dirty="0" smtClean="0">
                <a:solidFill>
                  <a:schemeClr val="bg1"/>
                </a:solidFill>
              </a:rPr>
              <a:t>災害時循環器疾患の予防・管理に関する日本循環器学会・高血圧学会・日本心臓病学会合同ガイドライン</a:t>
            </a:r>
            <a:r>
              <a:rPr kumimoji="1" lang="en-US" altLang="ja-JP" sz="1400" b="1" dirty="0" smtClean="0">
                <a:solidFill>
                  <a:schemeClr val="bg1"/>
                </a:solidFill>
              </a:rPr>
              <a:t>2014</a:t>
            </a:r>
            <a:endParaRPr kumimoji="1" lang="ja-JP" altLang="en-US" sz="1400" b="1" dirty="0">
              <a:solidFill>
                <a:schemeClr val="bg1"/>
              </a:solidFill>
            </a:endParaRPr>
          </a:p>
        </p:txBody>
      </p:sp>
      <p:sp>
        <p:nvSpPr>
          <p:cNvPr id="24" name="Text Box 2"/>
          <p:cNvSpPr txBox="1">
            <a:spLocks noChangeArrowheads="1"/>
          </p:cNvSpPr>
          <p:nvPr/>
        </p:nvSpPr>
        <p:spPr bwMode="auto">
          <a:xfrm>
            <a:off x="0" y="6494"/>
            <a:ext cx="10287000" cy="735269"/>
          </a:xfrm>
          <a:prstGeom prst="rect">
            <a:avLst/>
          </a:prstGeom>
          <a:solidFill>
            <a:srgbClr val="000099"/>
          </a:solidFill>
          <a:ln>
            <a:noFill/>
          </a:ln>
          <a:extLst/>
        </p:spPr>
        <p:txBody>
          <a:bodyPr wrap="square" lIns="91318" tIns="45658" rIns="91318" bIns="45658">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algn="ctr" eaLnBrk="1" hangingPunct="1">
              <a:lnSpc>
                <a:spcPct val="150000"/>
              </a:lnSpc>
            </a:pPr>
            <a:r>
              <a:rPr lang="en-US" altLang="ja-JP" sz="3200" b="1" dirty="0" smtClean="0">
                <a:solidFill>
                  <a:schemeClr val="bg1"/>
                </a:solidFill>
                <a:ea typeface="ＭＳ Ｐゴシック" pitchFamily="50" charset="-128"/>
              </a:rPr>
              <a:t>DCAP7</a:t>
            </a:r>
            <a:r>
              <a:rPr lang="ja-JP" altLang="en-US" sz="3200" b="1" dirty="0" smtClean="0">
                <a:solidFill>
                  <a:schemeClr val="bg1"/>
                </a:solidFill>
                <a:ea typeface="ＭＳ Ｐゴシック" pitchFamily="50" charset="-128"/>
              </a:rPr>
              <a:t>リスクスコア</a:t>
            </a:r>
            <a:endParaRPr lang="ja-JP" altLang="en-US" sz="3200" b="1" dirty="0">
              <a:solidFill>
                <a:schemeClr val="bg1"/>
              </a:solidFill>
              <a:ea typeface="ＭＳ Ｐゴシック" pitchFamily="50" charset="-128"/>
            </a:endParaRPr>
          </a:p>
        </p:txBody>
      </p:sp>
    </p:spTree>
    <p:extLst>
      <p:ext uri="{BB962C8B-B14F-4D97-AF65-F5344CB8AC3E}">
        <p14:creationId xmlns:p14="http://schemas.microsoft.com/office/powerpoint/2010/main" val="3181511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3"/>
          <p:cNvSpPr txBox="1">
            <a:spLocks noChangeArrowheads="1"/>
          </p:cNvSpPr>
          <p:nvPr/>
        </p:nvSpPr>
        <p:spPr bwMode="auto">
          <a:xfrm>
            <a:off x="571501" y="1355733"/>
            <a:ext cx="8837016" cy="452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73" tIns="45687" rIns="91373" bIns="45687">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eaLnBrk="1" hangingPunct="1"/>
            <a:r>
              <a:rPr lang="en-US" altLang="ja-JP" sz="1800" b="1" dirty="0">
                <a:latin typeface="HG丸ｺﾞｼｯｸM-PRO" pitchFamily="50" charset="-128"/>
                <a:ea typeface="HG丸ｺﾞｼｯｸM-PRO" pitchFamily="50" charset="-128"/>
              </a:rPr>
              <a:t>1.  </a:t>
            </a:r>
            <a:r>
              <a:rPr lang="ja-JP" altLang="en-US" sz="1800" b="1" dirty="0">
                <a:latin typeface="HG丸ｺﾞｼｯｸM-PRO" pitchFamily="50" charset="-128"/>
                <a:ea typeface="HG丸ｺﾞｼｯｸM-PRO" pitchFamily="50" charset="-128"/>
              </a:rPr>
              <a:t>睡眠の改善 </a:t>
            </a:r>
            <a:r>
              <a:rPr lang="ja-JP" altLang="en-US" sz="1800" dirty="0">
                <a:latin typeface="HG丸ｺﾞｼｯｸM-PRO" pitchFamily="50" charset="-128"/>
                <a:ea typeface="HG丸ｺﾞｼｯｸM-PRO" pitchFamily="50" charset="-128"/>
              </a:rPr>
              <a:t>・　夜間は避難所の電気を消し、</a:t>
            </a:r>
            <a:r>
              <a:rPr lang="en-US" altLang="ja-JP" sz="1800" dirty="0">
                <a:latin typeface="HG丸ｺﾞｼｯｸM-PRO" pitchFamily="50" charset="-128"/>
                <a:ea typeface="HG丸ｺﾞｼｯｸM-PRO" pitchFamily="50" charset="-128"/>
              </a:rPr>
              <a:t>6</a:t>
            </a:r>
            <a:r>
              <a:rPr lang="ja-JP" altLang="en-US" sz="1800" dirty="0">
                <a:latin typeface="HG丸ｺﾞｼｯｸM-PRO" pitchFamily="50" charset="-128"/>
                <a:ea typeface="HG丸ｺﾞｼｯｸM-PRO" pitchFamily="50" charset="-128"/>
              </a:rPr>
              <a:t>時間以上の睡眠をとりましょう</a:t>
            </a:r>
            <a:endParaRPr lang="en-US" altLang="ja-JP" sz="1800" dirty="0">
              <a:latin typeface="HG丸ｺﾞｼｯｸM-PRO" pitchFamily="50" charset="-128"/>
              <a:ea typeface="HG丸ｺﾞｼｯｸM-PRO" pitchFamily="50" charset="-128"/>
            </a:endParaRPr>
          </a:p>
          <a:p>
            <a:pPr eaLnBrk="1" hangingPunct="1"/>
            <a:endParaRPr lang="en-US" altLang="ja-JP" sz="1800" dirty="0">
              <a:latin typeface="HG丸ｺﾞｼｯｸM-PRO" pitchFamily="50" charset="-128"/>
              <a:ea typeface="HG丸ｺﾞｼｯｸM-PRO" pitchFamily="50" charset="-128"/>
            </a:endParaRPr>
          </a:p>
          <a:p>
            <a:pPr eaLnBrk="1" hangingPunct="1"/>
            <a:r>
              <a:rPr lang="en-US" altLang="ja-JP" sz="1800" b="1" dirty="0">
                <a:latin typeface="HG丸ｺﾞｼｯｸM-PRO" pitchFamily="50" charset="-128"/>
                <a:ea typeface="HG丸ｺﾞｼｯｸM-PRO" pitchFamily="50" charset="-128"/>
              </a:rPr>
              <a:t>2.  </a:t>
            </a:r>
            <a:r>
              <a:rPr lang="ja-JP" altLang="en-US" sz="1800" b="1" dirty="0">
                <a:latin typeface="HG丸ｺﾞｼｯｸM-PRO" pitchFamily="50" charset="-128"/>
                <a:ea typeface="HG丸ｺﾞｼｯｸM-PRO" pitchFamily="50" charset="-128"/>
              </a:rPr>
              <a:t>運動の維持</a:t>
            </a:r>
            <a:r>
              <a:rPr lang="en-US" altLang="ja-JP" sz="1800" b="1" dirty="0">
                <a:latin typeface="HG丸ｺﾞｼｯｸM-PRO" pitchFamily="50" charset="-128"/>
                <a:ea typeface="HG丸ｺﾞｼｯｸM-PRO" pitchFamily="50" charset="-128"/>
              </a:rPr>
              <a:t> </a:t>
            </a:r>
            <a:r>
              <a:rPr lang="ja-JP" altLang="en-US" sz="1800" dirty="0">
                <a:latin typeface="HG丸ｺﾞｼｯｸM-PRO" pitchFamily="50" charset="-128"/>
                <a:ea typeface="HG丸ｺﾞｼｯｸM-PRO" pitchFamily="50" charset="-128"/>
              </a:rPr>
              <a:t>・　身体活動は積極的に</a:t>
            </a:r>
            <a:r>
              <a:rPr lang="ja-JP" altLang="en-US" sz="1600" dirty="0">
                <a:latin typeface="HG丸ｺﾞｼｯｸM-PRO" pitchFamily="50" charset="-128"/>
                <a:ea typeface="HG丸ｺﾞｼｯｸM-PRO" pitchFamily="50" charset="-128"/>
              </a:rPr>
              <a:t>（１日に</a:t>
            </a:r>
            <a:r>
              <a:rPr lang="en-US" altLang="ja-JP" sz="1600" dirty="0">
                <a:latin typeface="HG丸ｺﾞｼｯｸM-PRO" pitchFamily="50" charset="-128"/>
                <a:ea typeface="HG丸ｺﾞｼｯｸM-PRO" pitchFamily="50" charset="-128"/>
              </a:rPr>
              <a:t>20</a:t>
            </a:r>
            <a:r>
              <a:rPr lang="ja-JP" altLang="en-US" sz="1600" dirty="0">
                <a:latin typeface="HG丸ｺﾞｼｯｸM-PRO" pitchFamily="50" charset="-128"/>
                <a:ea typeface="HG丸ｺﾞｼｯｸM-PRO" pitchFamily="50" charset="-128"/>
              </a:rPr>
              <a:t>分以上は歩きましょう）</a:t>
            </a:r>
          </a:p>
          <a:p>
            <a:pPr eaLnBrk="1" hangingPunct="1"/>
            <a:endParaRPr lang="en-US" altLang="ja-JP" sz="1800" dirty="0">
              <a:latin typeface="HG丸ｺﾞｼｯｸM-PRO" pitchFamily="50" charset="-128"/>
              <a:ea typeface="HG丸ｺﾞｼｯｸM-PRO" pitchFamily="50" charset="-128"/>
            </a:endParaRPr>
          </a:p>
          <a:p>
            <a:pPr eaLnBrk="1" hangingPunct="1"/>
            <a:r>
              <a:rPr lang="en-US" altLang="ja-JP" sz="1800" b="1" dirty="0">
                <a:latin typeface="HG丸ｺﾞｼｯｸM-PRO" pitchFamily="50" charset="-128"/>
                <a:ea typeface="HG丸ｺﾞｼｯｸM-PRO" pitchFamily="50" charset="-128"/>
              </a:rPr>
              <a:t>3.  </a:t>
            </a:r>
            <a:r>
              <a:rPr lang="ja-JP" altLang="en-US" sz="1800" b="1" dirty="0">
                <a:latin typeface="HG丸ｺﾞｼｯｸM-PRO" pitchFamily="50" charset="-128"/>
                <a:ea typeface="HG丸ｺﾞｼｯｸM-PRO" pitchFamily="50" charset="-128"/>
              </a:rPr>
              <a:t>良質な食事 </a:t>
            </a:r>
            <a:r>
              <a:rPr lang="ja-JP" altLang="en-US" sz="1800" dirty="0">
                <a:latin typeface="HG丸ｺﾞｼｯｸM-PRO" pitchFamily="50" charset="-128"/>
                <a:ea typeface="HG丸ｺﾞｼｯｸM-PRO" pitchFamily="50" charset="-128"/>
              </a:rPr>
              <a:t>・　食塩摂取を控え、カリウムの多い食事を心がけましょう</a:t>
            </a:r>
            <a:endParaRPr lang="en-US" altLang="ja-JP" sz="1800" dirty="0">
              <a:latin typeface="HG丸ｺﾞｼｯｸM-PRO" pitchFamily="50" charset="-128"/>
              <a:ea typeface="HG丸ｺﾞｼｯｸM-PRO" pitchFamily="50" charset="-128"/>
            </a:endParaRPr>
          </a:p>
          <a:p>
            <a:pPr eaLnBrk="1" hangingPunct="1"/>
            <a:r>
              <a:rPr lang="en-US" altLang="ja-JP" sz="1800" dirty="0">
                <a:latin typeface="HG丸ｺﾞｼｯｸM-PRO" pitchFamily="50" charset="-128"/>
                <a:ea typeface="HG丸ｺﾞｼｯｸM-PRO" pitchFamily="50" charset="-128"/>
              </a:rPr>
              <a:t>		</a:t>
            </a:r>
            <a:r>
              <a:rPr lang="ja-JP" altLang="en-US" sz="1800" dirty="0">
                <a:latin typeface="HG丸ｺﾞｼｯｸM-PRO" pitchFamily="50" charset="-128"/>
                <a:ea typeface="HG丸ｺﾞｼｯｸM-PRO" pitchFamily="50" charset="-128"/>
              </a:rPr>
              <a:t>　</a:t>
            </a:r>
            <a:r>
              <a:rPr lang="ja-JP" altLang="en-US" sz="1600" dirty="0">
                <a:latin typeface="HG丸ｺﾞｼｯｸM-PRO" pitchFamily="50" charset="-128"/>
                <a:ea typeface="HG丸ｺﾞｼｯｸM-PRO" pitchFamily="50" charset="-128"/>
              </a:rPr>
              <a:t>（緑色野菜、果物、海藻類を、</a:t>
            </a:r>
            <a:r>
              <a:rPr lang="en-US" altLang="ja-JP" sz="1600" dirty="0">
                <a:latin typeface="HG丸ｺﾞｼｯｸM-PRO" pitchFamily="50" charset="-128"/>
                <a:ea typeface="HG丸ｺﾞｼｯｸM-PRO" pitchFamily="50" charset="-128"/>
              </a:rPr>
              <a:t>1</a:t>
            </a:r>
            <a:r>
              <a:rPr lang="ja-JP" altLang="en-US" sz="1600" dirty="0">
                <a:latin typeface="HG丸ｺﾞｼｯｸM-PRO" pitchFamily="50" charset="-128"/>
                <a:ea typeface="HG丸ｺﾞｼｯｸM-PRO" pitchFamily="50" charset="-128"/>
              </a:rPr>
              <a:t>日</a:t>
            </a:r>
            <a:r>
              <a:rPr lang="en-US" altLang="ja-JP" sz="1600" dirty="0">
                <a:latin typeface="HG丸ｺﾞｼｯｸM-PRO" pitchFamily="50" charset="-128"/>
                <a:ea typeface="HG丸ｺﾞｼｯｸM-PRO" pitchFamily="50" charset="-128"/>
              </a:rPr>
              <a:t>3</a:t>
            </a:r>
            <a:r>
              <a:rPr lang="ja-JP" altLang="en-US" sz="1600" dirty="0">
                <a:latin typeface="HG丸ｺﾞｼｯｸM-PRO" pitchFamily="50" charset="-128"/>
                <a:ea typeface="HG丸ｺﾞｼｯｸM-PRO" pitchFamily="50" charset="-128"/>
              </a:rPr>
              <a:t>種類以上とれれば理想的）</a:t>
            </a:r>
            <a:endParaRPr lang="en-US" altLang="ja-JP" sz="1600" dirty="0">
              <a:latin typeface="HG丸ｺﾞｼｯｸM-PRO" pitchFamily="50" charset="-128"/>
              <a:ea typeface="HG丸ｺﾞｼｯｸM-PRO" pitchFamily="50" charset="-128"/>
            </a:endParaRPr>
          </a:p>
          <a:p>
            <a:pPr eaLnBrk="1" hangingPunct="1"/>
            <a:endParaRPr lang="en-US" altLang="ja-JP" sz="1800" dirty="0">
              <a:latin typeface="HG丸ｺﾞｼｯｸM-PRO" pitchFamily="50" charset="-128"/>
              <a:ea typeface="HG丸ｺﾞｼｯｸM-PRO" pitchFamily="50" charset="-128"/>
            </a:endParaRPr>
          </a:p>
          <a:p>
            <a:pPr eaLnBrk="1" hangingPunct="1"/>
            <a:r>
              <a:rPr lang="en-US" altLang="ja-JP" sz="1800" b="1" dirty="0">
                <a:latin typeface="HG丸ｺﾞｼｯｸM-PRO" pitchFamily="50" charset="-128"/>
                <a:ea typeface="HG丸ｺﾞｼｯｸM-PRO" pitchFamily="50" charset="-128"/>
              </a:rPr>
              <a:t>4.  </a:t>
            </a:r>
            <a:r>
              <a:rPr lang="ja-JP" altLang="en-US" sz="1800" b="1" dirty="0">
                <a:latin typeface="HG丸ｺﾞｼｯｸM-PRO" pitchFamily="50" charset="-128"/>
                <a:ea typeface="HG丸ｺﾞｼｯｸM-PRO" pitchFamily="50" charset="-128"/>
              </a:rPr>
              <a:t>体重の維持 </a:t>
            </a:r>
            <a:r>
              <a:rPr lang="ja-JP" altLang="en-US" sz="1800" dirty="0">
                <a:latin typeface="HG丸ｺﾞｼｯｸM-PRO" pitchFamily="50" charset="-128"/>
                <a:ea typeface="HG丸ｺﾞｼｯｸM-PRO" pitchFamily="50" charset="-128"/>
              </a:rPr>
              <a:t>・　震災前の体重からの増減を、</a:t>
            </a:r>
            <a:r>
              <a:rPr lang="en-US" altLang="ja-JP" sz="1800" dirty="0">
                <a:latin typeface="HG丸ｺﾞｼｯｸM-PRO" pitchFamily="50" charset="-128"/>
                <a:ea typeface="HG丸ｺﾞｼｯｸM-PRO" pitchFamily="50" charset="-128"/>
              </a:rPr>
              <a:t>±2 kg </a:t>
            </a:r>
            <a:r>
              <a:rPr lang="ja-JP" altLang="en-US" sz="1800" dirty="0">
                <a:latin typeface="HG丸ｺﾞｼｯｸM-PRO" pitchFamily="50" charset="-128"/>
                <a:ea typeface="HG丸ｺﾞｼｯｸM-PRO" pitchFamily="50" charset="-128"/>
              </a:rPr>
              <a:t>未満に保ちましょう</a:t>
            </a:r>
            <a:endParaRPr lang="en-US" altLang="ja-JP" sz="1800" dirty="0">
              <a:latin typeface="HG丸ｺﾞｼｯｸM-PRO" pitchFamily="50" charset="-128"/>
              <a:ea typeface="HG丸ｺﾞｼｯｸM-PRO" pitchFamily="50" charset="-128"/>
            </a:endParaRPr>
          </a:p>
          <a:p>
            <a:pPr eaLnBrk="1" hangingPunct="1"/>
            <a:endParaRPr lang="en-US" altLang="ja-JP" sz="1800" dirty="0">
              <a:latin typeface="HG丸ｺﾞｼｯｸM-PRO" pitchFamily="50" charset="-128"/>
              <a:ea typeface="HG丸ｺﾞｼｯｸM-PRO" pitchFamily="50" charset="-128"/>
            </a:endParaRPr>
          </a:p>
          <a:p>
            <a:pPr eaLnBrk="1" hangingPunct="1"/>
            <a:r>
              <a:rPr lang="en-US" altLang="ja-JP" sz="1800" b="1" dirty="0">
                <a:latin typeface="HG丸ｺﾞｼｯｸM-PRO" pitchFamily="50" charset="-128"/>
                <a:ea typeface="HG丸ｺﾞｼｯｸM-PRO" pitchFamily="50" charset="-128"/>
              </a:rPr>
              <a:t>5.  </a:t>
            </a:r>
            <a:r>
              <a:rPr lang="ja-JP" altLang="en-US" sz="1800" b="1" dirty="0">
                <a:latin typeface="HG丸ｺﾞｼｯｸM-PRO" pitchFamily="50" charset="-128"/>
                <a:ea typeface="HG丸ｺﾞｼｯｸM-PRO" pitchFamily="50" charset="-128"/>
              </a:rPr>
              <a:t>感染症予防 </a:t>
            </a:r>
            <a:r>
              <a:rPr lang="ja-JP" altLang="en-US" sz="1800" dirty="0">
                <a:latin typeface="HG丸ｺﾞｼｯｸM-PRO" pitchFamily="50" charset="-128"/>
                <a:ea typeface="HG丸ｺﾞｼｯｸM-PRO" pitchFamily="50" charset="-128"/>
              </a:rPr>
              <a:t>・　マスク着用、手洗いを励行しましょう</a:t>
            </a:r>
            <a:endParaRPr lang="en-US" altLang="ja-JP" sz="1800" dirty="0">
              <a:latin typeface="HG丸ｺﾞｼｯｸM-PRO" pitchFamily="50" charset="-128"/>
              <a:ea typeface="HG丸ｺﾞｼｯｸM-PRO" pitchFamily="50" charset="-128"/>
            </a:endParaRPr>
          </a:p>
          <a:p>
            <a:pPr eaLnBrk="1" hangingPunct="1"/>
            <a:endParaRPr lang="en-US" altLang="ja-JP" sz="1800" dirty="0">
              <a:latin typeface="HG丸ｺﾞｼｯｸM-PRO" pitchFamily="50" charset="-128"/>
              <a:ea typeface="HG丸ｺﾞｼｯｸM-PRO" pitchFamily="50" charset="-128"/>
            </a:endParaRPr>
          </a:p>
          <a:p>
            <a:pPr eaLnBrk="1" hangingPunct="1"/>
            <a:r>
              <a:rPr lang="en-US" altLang="ja-JP" sz="1800" b="1" dirty="0">
                <a:latin typeface="HG丸ｺﾞｼｯｸM-PRO" pitchFamily="50" charset="-128"/>
                <a:ea typeface="HG丸ｺﾞｼｯｸM-PRO" pitchFamily="50" charset="-128"/>
              </a:rPr>
              <a:t>6.  </a:t>
            </a:r>
            <a:r>
              <a:rPr lang="ja-JP" altLang="en-US" sz="1800" b="1" dirty="0">
                <a:latin typeface="HG丸ｺﾞｼｯｸM-PRO" pitchFamily="50" charset="-128"/>
                <a:ea typeface="HG丸ｺﾞｼｯｸM-PRO" pitchFamily="50" charset="-128"/>
              </a:rPr>
              <a:t>血栓予防</a:t>
            </a:r>
            <a:r>
              <a:rPr lang="en-US" altLang="ja-JP" sz="1800" b="1" dirty="0">
                <a:latin typeface="HG丸ｺﾞｼｯｸM-PRO" pitchFamily="50" charset="-128"/>
                <a:ea typeface="HG丸ｺﾞｼｯｸM-PRO" pitchFamily="50" charset="-128"/>
              </a:rPr>
              <a:t> </a:t>
            </a:r>
            <a:r>
              <a:rPr lang="ja-JP" altLang="en-US" sz="1800" b="1" dirty="0">
                <a:latin typeface="HG丸ｺﾞｼｯｸM-PRO" pitchFamily="50" charset="-128"/>
                <a:ea typeface="HG丸ｺﾞｼｯｸM-PRO" pitchFamily="50" charset="-128"/>
              </a:rPr>
              <a:t>　</a:t>
            </a:r>
            <a:r>
              <a:rPr lang="ja-JP" altLang="en-US" sz="1800" dirty="0">
                <a:latin typeface="HG丸ｺﾞｼｯｸM-PRO" pitchFamily="50" charset="-128"/>
                <a:ea typeface="HG丸ｺﾞｼｯｸM-PRO" pitchFamily="50" charset="-128"/>
              </a:rPr>
              <a:t>・　水分を十分に摂取しましょう 　</a:t>
            </a:r>
            <a:endParaRPr lang="en-US" altLang="ja-JP" sz="1800" dirty="0">
              <a:latin typeface="HG丸ｺﾞｼｯｸM-PRO" pitchFamily="50" charset="-128"/>
              <a:ea typeface="HG丸ｺﾞｼｯｸM-PRO" pitchFamily="50" charset="-128"/>
            </a:endParaRPr>
          </a:p>
          <a:p>
            <a:pPr eaLnBrk="1" hangingPunct="1"/>
            <a:endParaRPr lang="en-US" altLang="ja-JP" sz="1800" dirty="0">
              <a:latin typeface="HG丸ｺﾞｼｯｸM-PRO" pitchFamily="50" charset="-128"/>
              <a:ea typeface="HG丸ｺﾞｼｯｸM-PRO" pitchFamily="50" charset="-128"/>
            </a:endParaRPr>
          </a:p>
          <a:p>
            <a:pPr eaLnBrk="1" hangingPunct="1"/>
            <a:r>
              <a:rPr lang="en-US" altLang="ja-JP" sz="1800" b="1" dirty="0">
                <a:latin typeface="HG丸ｺﾞｼｯｸM-PRO" pitchFamily="50" charset="-128"/>
                <a:ea typeface="HG丸ｺﾞｼｯｸM-PRO" pitchFamily="50" charset="-128"/>
              </a:rPr>
              <a:t>7.  </a:t>
            </a:r>
            <a:r>
              <a:rPr lang="ja-JP" altLang="en-US" sz="1800" b="1" dirty="0">
                <a:latin typeface="HG丸ｺﾞｼｯｸM-PRO" pitchFamily="50" charset="-128"/>
                <a:ea typeface="HG丸ｺﾞｼｯｸM-PRO" pitchFamily="50" charset="-128"/>
              </a:rPr>
              <a:t>薬の継続 　</a:t>
            </a:r>
            <a:r>
              <a:rPr lang="ja-JP" altLang="en-US" sz="1800" dirty="0">
                <a:latin typeface="HG丸ｺﾞｼｯｸM-PRO" pitchFamily="50" charset="-128"/>
                <a:ea typeface="HG丸ｺﾞｼｯｸM-PRO" pitchFamily="50" charset="-128"/>
              </a:rPr>
              <a:t>・　降圧薬、循環器疾患の薬は、できるだけ継続しましょう</a:t>
            </a:r>
            <a:endParaRPr lang="en-US" altLang="ja-JP" sz="1800" dirty="0">
              <a:latin typeface="HG丸ｺﾞｼｯｸM-PRO" pitchFamily="50" charset="-128"/>
              <a:ea typeface="HG丸ｺﾞｼｯｸM-PRO" pitchFamily="50" charset="-128"/>
            </a:endParaRPr>
          </a:p>
          <a:p>
            <a:pPr eaLnBrk="1" hangingPunct="1"/>
            <a:endParaRPr lang="en-US" altLang="ja-JP" sz="1800" dirty="0">
              <a:latin typeface="HG丸ｺﾞｼｯｸM-PRO" pitchFamily="50" charset="-128"/>
              <a:ea typeface="HG丸ｺﾞｼｯｸM-PRO" pitchFamily="50" charset="-128"/>
            </a:endParaRPr>
          </a:p>
          <a:p>
            <a:pPr eaLnBrk="1" hangingPunct="1"/>
            <a:r>
              <a:rPr lang="en-US" altLang="ja-JP" sz="1800" b="1" dirty="0">
                <a:latin typeface="HG丸ｺﾞｼｯｸM-PRO" pitchFamily="50" charset="-128"/>
                <a:ea typeface="HG丸ｺﾞｼｯｸM-PRO" pitchFamily="50" charset="-128"/>
              </a:rPr>
              <a:t>8.  </a:t>
            </a:r>
            <a:r>
              <a:rPr lang="ja-JP" altLang="en-US" sz="1800" b="1" dirty="0">
                <a:latin typeface="HG丸ｺﾞｼｯｸM-PRO" pitchFamily="50" charset="-128"/>
                <a:ea typeface="HG丸ｺﾞｼｯｸM-PRO" pitchFamily="50" charset="-128"/>
              </a:rPr>
              <a:t>血圧管理　</a:t>
            </a:r>
            <a:r>
              <a:rPr lang="en-US" altLang="ja-JP" sz="1800" b="1" dirty="0">
                <a:latin typeface="HG丸ｺﾞｼｯｸM-PRO" pitchFamily="50" charset="-128"/>
                <a:ea typeface="HG丸ｺﾞｼｯｸM-PRO" pitchFamily="50" charset="-128"/>
              </a:rPr>
              <a:t> </a:t>
            </a:r>
            <a:r>
              <a:rPr lang="ja-JP" altLang="en-US" sz="1800" dirty="0">
                <a:latin typeface="HG丸ｺﾞｼｯｸM-PRO" pitchFamily="50" charset="-128"/>
                <a:ea typeface="HG丸ｺﾞｼｯｸM-PRO" pitchFamily="50" charset="-128"/>
              </a:rPr>
              <a:t>・　血圧を測定し、</a:t>
            </a:r>
            <a:r>
              <a:rPr lang="en-US" altLang="ja-JP" sz="1800" dirty="0">
                <a:latin typeface="HG丸ｺﾞｼｯｸM-PRO" pitchFamily="50" charset="-128"/>
                <a:ea typeface="HG丸ｺﾞｼｯｸM-PRO" pitchFamily="50" charset="-128"/>
              </a:rPr>
              <a:t>140mmHg</a:t>
            </a:r>
            <a:r>
              <a:rPr lang="ja-JP" altLang="en-US" sz="1800" dirty="0">
                <a:latin typeface="HG丸ｺﾞｼｯｸM-PRO" pitchFamily="50" charset="-128"/>
                <a:ea typeface="HG丸ｺﾞｼｯｸM-PRO" pitchFamily="50" charset="-128"/>
              </a:rPr>
              <a:t>以上なら医師の診察を受けましょう</a:t>
            </a:r>
          </a:p>
        </p:txBody>
      </p:sp>
      <p:sp>
        <p:nvSpPr>
          <p:cNvPr id="108547" name="正方形/長方形 5"/>
          <p:cNvSpPr>
            <a:spLocks noChangeArrowheads="1"/>
          </p:cNvSpPr>
          <p:nvPr/>
        </p:nvSpPr>
        <p:spPr bwMode="auto">
          <a:xfrm>
            <a:off x="9348298" y="1401909"/>
            <a:ext cx="259699" cy="280987"/>
          </a:xfrm>
          <a:prstGeom prst="rect">
            <a:avLst/>
          </a:prstGeom>
          <a:solidFill>
            <a:schemeClr val="bg1"/>
          </a:solidFill>
          <a:ln w="12700" algn="ctr">
            <a:solidFill>
              <a:schemeClr val="tx1"/>
            </a:solidFill>
            <a:round/>
            <a:headEnd type="none" w="sm" len="sm"/>
            <a:tailEnd type="none" w="sm" len="sm"/>
          </a:ln>
        </p:spPr>
        <p:txBody>
          <a:bodyPr lIns="91373" tIns="45687" rIns="91373" bIns="45687"/>
          <a:lstStyle/>
          <a:p>
            <a:endParaRPr lang="ja-JP" altLang="en-US">
              <a:latin typeface="HG丸ｺﾞｼｯｸM-PRO" pitchFamily="50" charset="-128"/>
              <a:ea typeface="HG丸ｺﾞｼｯｸM-PRO" pitchFamily="50" charset="-128"/>
            </a:endParaRPr>
          </a:p>
        </p:txBody>
      </p:sp>
      <p:sp>
        <p:nvSpPr>
          <p:cNvPr id="108548" name="正方形/長方形 8"/>
          <p:cNvSpPr>
            <a:spLocks noChangeArrowheads="1"/>
          </p:cNvSpPr>
          <p:nvPr/>
        </p:nvSpPr>
        <p:spPr bwMode="auto">
          <a:xfrm>
            <a:off x="9348298" y="1924050"/>
            <a:ext cx="259699" cy="280988"/>
          </a:xfrm>
          <a:prstGeom prst="rect">
            <a:avLst/>
          </a:prstGeom>
          <a:solidFill>
            <a:schemeClr val="bg1"/>
          </a:solidFill>
          <a:ln w="12700" algn="ctr">
            <a:solidFill>
              <a:schemeClr val="tx1"/>
            </a:solidFill>
            <a:round/>
            <a:headEnd type="none" w="sm" len="sm"/>
            <a:tailEnd type="none" w="sm" len="sm"/>
          </a:ln>
        </p:spPr>
        <p:txBody>
          <a:bodyPr lIns="91373" tIns="45687" rIns="91373" bIns="45687"/>
          <a:lstStyle/>
          <a:p>
            <a:endParaRPr lang="ja-JP" altLang="en-US">
              <a:latin typeface="HG丸ｺﾞｼｯｸM-PRO" pitchFamily="50" charset="-128"/>
              <a:ea typeface="HG丸ｺﾞｼｯｸM-PRO" pitchFamily="50" charset="-128"/>
            </a:endParaRPr>
          </a:p>
        </p:txBody>
      </p:sp>
      <p:sp>
        <p:nvSpPr>
          <p:cNvPr id="108549" name="正方形/長方形 9"/>
          <p:cNvSpPr>
            <a:spLocks noChangeArrowheads="1"/>
          </p:cNvSpPr>
          <p:nvPr/>
        </p:nvSpPr>
        <p:spPr bwMode="auto">
          <a:xfrm>
            <a:off x="9348298" y="2520950"/>
            <a:ext cx="259699" cy="279400"/>
          </a:xfrm>
          <a:prstGeom prst="rect">
            <a:avLst/>
          </a:prstGeom>
          <a:solidFill>
            <a:schemeClr val="bg1"/>
          </a:solidFill>
          <a:ln w="12700" algn="ctr">
            <a:solidFill>
              <a:schemeClr val="tx1"/>
            </a:solidFill>
            <a:round/>
            <a:headEnd type="none" w="sm" len="sm"/>
            <a:tailEnd type="none" w="sm" len="sm"/>
          </a:ln>
        </p:spPr>
        <p:txBody>
          <a:bodyPr lIns="91373" tIns="45687" rIns="91373" bIns="45687"/>
          <a:lstStyle/>
          <a:p>
            <a:endParaRPr lang="ja-JP" altLang="en-US">
              <a:latin typeface="HG丸ｺﾞｼｯｸM-PRO" pitchFamily="50" charset="-128"/>
              <a:ea typeface="HG丸ｺﾞｼｯｸM-PRO" pitchFamily="50" charset="-128"/>
            </a:endParaRPr>
          </a:p>
        </p:txBody>
      </p:sp>
      <p:sp>
        <p:nvSpPr>
          <p:cNvPr id="108550" name="正方形/長方形 10"/>
          <p:cNvSpPr>
            <a:spLocks noChangeArrowheads="1"/>
          </p:cNvSpPr>
          <p:nvPr/>
        </p:nvSpPr>
        <p:spPr bwMode="auto">
          <a:xfrm>
            <a:off x="9348298" y="3330575"/>
            <a:ext cx="259699" cy="279400"/>
          </a:xfrm>
          <a:prstGeom prst="rect">
            <a:avLst/>
          </a:prstGeom>
          <a:solidFill>
            <a:schemeClr val="bg1"/>
          </a:solidFill>
          <a:ln w="12700" algn="ctr">
            <a:solidFill>
              <a:schemeClr val="tx1"/>
            </a:solidFill>
            <a:round/>
            <a:headEnd type="none" w="sm" len="sm"/>
            <a:tailEnd type="none" w="sm" len="sm"/>
          </a:ln>
        </p:spPr>
        <p:txBody>
          <a:bodyPr lIns="91373" tIns="45687" rIns="91373" bIns="45687"/>
          <a:lstStyle/>
          <a:p>
            <a:endParaRPr lang="ja-JP" altLang="en-US">
              <a:latin typeface="HG丸ｺﾞｼｯｸM-PRO" pitchFamily="50" charset="-128"/>
              <a:ea typeface="HG丸ｺﾞｼｯｸM-PRO" pitchFamily="50" charset="-128"/>
            </a:endParaRPr>
          </a:p>
        </p:txBody>
      </p:sp>
      <p:sp>
        <p:nvSpPr>
          <p:cNvPr id="108551" name="正方形/長方形 11"/>
          <p:cNvSpPr>
            <a:spLocks noChangeArrowheads="1"/>
          </p:cNvSpPr>
          <p:nvPr/>
        </p:nvSpPr>
        <p:spPr bwMode="auto">
          <a:xfrm>
            <a:off x="9348298" y="3881444"/>
            <a:ext cx="259699" cy="280987"/>
          </a:xfrm>
          <a:prstGeom prst="rect">
            <a:avLst/>
          </a:prstGeom>
          <a:solidFill>
            <a:schemeClr val="bg1"/>
          </a:solidFill>
          <a:ln w="12700" algn="ctr">
            <a:solidFill>
              <a:schemeClr val="tx1"/>
            </a:solidFill>
            <a:round/>
            <a:headEnd type="none" w="sm" len="sm"/>
            <a:tailEnd type="none" w="sm" len="sm"/>
          </a:ln>
        </p:spPr>
        <p:txBody>
          <a:bodyPr lIns="91373" tIns="45687" rIns="91373" bIns="45687"/>
          <a:lstStyle/>
          <a:p>
            <a:endParaRPr lang="ja-JP" altLang="en-US">
              <a:latin typeface="HG丸ｺﾞｼｯｸM-PRO" pitchFamily="50" charset="-128"/>
              <a:ea typeface="HG丸ｺﾞｼｯｸM-PRO" pitchFamily="50" charset="-128"/>
            </a:endParaRPr>
          </a:p>
        </p:txBody>
      </p:sp>
      <p:sp>
        <p:nvSpPr>
          <p:cNvPr id="108552" name="正方形/長方形 12"/>
          <p:cNvSpPr>
            <a:spLocks noChangeArrowheads="1"/>
          </p:cNvSpPr>
          <p:nvPr/>
        </p:nvSpPr>
        <p:spPr bwMode="auto">
          <a:xfrm>
            <a:off x="9348298" y="4389438"/>
            <a:ext cx="259699" cy="279400"/>
          </a:xfrm>
          <a:prstGeom prst="rect">
            <a:avLst/>
          </a:prstGeom>
          <a:solidFill>
            <a:schemeClr val="bg1"/>
          </a:solidFill>
          <a:ln w="12700" algn="ctr">
            <a:solidFill>
              <a:schemeClr val="tx1"/>
            </a:solidFill>
            <a:round/>
            <a:headEnd type="none" w="sm" len="sm"/>
            <a:tailEnd type="none" w="sm" len="sm"/>
          </a:ln>
        </p:spPr>
        <p:txBody>
          <a:bodyPr lIns="91373" tIns="45687" rIns="91373" bIns="45687"/>
          <a:lstStyle/>
          <a:p>
            <a:endParaRPr lang="ja-JP" altLang="en-US">
              <a:latin typeface="HG丸ｺﾞｼｯｸM-PRO" pitchFamily="50" charset="-128"/>
              <a:ea typeface="HG丸ｺﾞｼｯｸM-PRO" pitchFamily="50" charset="-128"/>
            </a:endParaRPr>
          </a:p>
        </p:txBody>
      </p:sp>
      <p:sp>
        <p:nvSpPr>
          <p:cNvPr id="108553" name="正方形/長方形 13"/>
          <p:cNvSpPr>
            <a:spLocks noChangeArrowheads="1"/>
          </p:cNvSpPr>
          <p:nvPr/>
        </p:nvSpPr>
        <p:spPr bwMode="auto">
          <a:xfrm>
            <a:off x="9348298" y="4962525"/>
            <a:ext cx="259699" cy="279400"/>
          </a:xfrm>
          <a:prstGeom prst="rect">
            <a:avLst/>
          </a:prstGeom>
          <a:solidFill>
            <a:schemeClr val="bg1"/>
          </a:solidFill>
          <a:ln w="12700" algn="ctr">
            <a:solidFill>
              <a:schemeClr val="tx1"/>
            </a:solidFill>
            <a:round/>
            <a:headEnd type="none" w="sm" len="sm"/>
            <a:tailEnd type="none" w="sm" len="sm"/>
          </a:ln>
        </p:spPr>
        <p:txBody>
          <a:bodyPr lIns="91373" tIns="45687" rIns="91373" bIns="45687"/>
          <a:lstStyle/>
          <a:p>
            <a:endParaRPr lang="ja-JP" altLang="en-US">
              <a:latin typeface="HG丸ｺﾞｼｯｸM-PRO" pitchFamily="50" charset="-128"/>
              <a:ea typeface="HG丸ｺﾞｼｯｸM-PRO" pitchFamily="50" charset="-128"/>
            </a:endParaRPr>
          </a:p>
        </p:txBody>
      </p:sp>
      <p:sp>
        <p:nvSpPr>
          <p:cNvPr id="108554" name="正方形/長方形 14"/>
          <p:cNvSpPr>
            <a:spLocks noChangeArrowheads="1"/>
          </p:cNvSpPr>
          <p:nvPr/>
        </p:nvSpPr>
        <p:spPr bwMode="auto">
          <a:xfrm>
            <a:off x="9348298" y="5527675"/>
            <a:ext cx="259699" cy="280988"/>
          </a:xfrm>
          <a:prstGeom prst="rect">
            <a:avLst/>
          </a:prstGeom>
          <a:solidFill>
            <a:schemeClr val="bg1"/>
          </a:solidFill>
          <a:ln w="12700" algn="ctr">
            <a:solidFill>
              <a:schemeClr val="tx1"/>
            </a:solidFill>
            <a:round/>
            <a:headEnd type="none" w="sm" len="sm"/>
            <a:tailEnd type="none" w="sm" len="sm"/>
          </a:ln>
        </p:spPr>
        <p:txBody>
          <a:bodyPr lIns="91373" tIns="45687" rIns="91373" bIns="45687"/>
          <a:lstStyle/>
          <a:p>
            <a:endParaRPr lang="ja-JP" altLang="en-US">
              <a:latin typeface="HG丸ｺﾞｼｯｸM-PRO" pitchFamily="50" charset="-128"/>
              <a:ea typeface="HG丸ｺﾞｼｯｸM-PRO" pitchFamily="50" charset="-128"/>
            </a:endParaRPr>
          </a:p>
        </p:txBody>
      </p:sp>
      <p:cxnSp>
        <p:nvCxnSpPr>
          <p:cNvPr id="108555" name="直線コネクタ 16"/>
          <p:cNvCxnSpPr>
            <a:cxnSpLocks noChangeShapeType="1"/>
          </p:cNvCxnSpPr>
          <p:nvPr/>
        </p:nvCxnSpPr>
        <p:spPr bwMode="auto">
          <a:xfrm>
            <a:off x="571501" y="1232738"/>
            <a:ext cx="9278508" cy="27158"/>
          </a:xfrm>
          <a:prstGeom prst="line">
            <a:avLst/>
          </a:prstGeom>
          <a:noFill/>
          <a:ln w="19050" algn="ctr">
            <a:solidFill>
              <a:srgbClr val="FF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556" name="直線コネクタ 17"/>
          <p:cNvCxnSpPr>
            <a:cxnSpLocks noChangeShapeType="1"/>
          </p:cNvCxnSpPr>
          <p:nvPr/>
        </p:nvCxnSpPr>
        <p:spPr bwMode="auto">
          <a:xfrm flipV="1">
            <a:off x="462980" y="6016625"/>
            <a:ext cx="8945537" cy="13715"/>
          </a:xfrm>
          <a:prstGeom prst="line">
            <a:avLst/>
          </a:prstGeom>
          <a:noFill/>
          <a:ln w="19050" algn="ctr">
            <a:solidFill>
              <a:srgbClr val="FF99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57" name="テキスト ボックス 19"/>
          <p:cNvSpPr txBox="1">
            <a:spLocks noChangeArrowheads="1"/>
          </p:cNvSpPr>
          <p:nvPr/>
        </p:nvSpPr>
        <p:spPr bwMode="auto">
          <a:xfrm>
            <a:off x="7663780" y="865801"/>
            <a:ext cx="2186229" cy="32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r>
              <a:rPr lang="ja-JP" altLang="en-US" dirty="0">
                <a:latin typeface="HG丸ｺﾞｼｯｸM-PRO" pitchFamily="50" charset="-128"/>
                <a:ea typeface="HG丸ｺﾞｼｯｸM-PRO" pitchFamily="50" charset="-128"/>
              </a:rPr>
              <a:t>できているものに　✓</a:t>
            </a:r>
          </a:p>
        </p:txBody>
      </p:sp>
      <p:sp>
        <p:nvSpPr>
          <p:cNvPr id="108559" name="正方形/長方形 4"/>
          <p:cNvSpPr>
            <a:spLocks noChangeArrowheads="1"/>
          </p:cNvSpPr>
          <p:nvPr/>
        </p:nvSpPr>
        <p:spPr bwMode="auto">
          <a:xfrm>
            <a:off x="706380" y="6113608"/>
            <a:ext cx="6051999" cy="8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3" tIns="45687" rIns="91373" bIns="45687">
            <a:spAutoFit/>
          </a:bodyPr>
          <a:lstStyle/>
          <a:p>
            <a:pPr algn="ctr" eaLnBrk="1" hangingPunct="1"/>
            <a:r>
              <a:rPr lang="ja-JP" altLang="en-US" sz="1600" b="1" dirty="0">
                <a:latin typeface="HG丸ｺﾞｼｯｸM-PRO" pitchFamily="50" charset="-128"/>
                <a:ea typeface="HG丸ｺﾞｼｯｸM-PRO" pitchFamily="50" charset="-128"/>
              </a:rPr>
              <a:t>＊チェック項目が、１つでも多くなるように、心がけましょう。</a:t>
            </a:r>
            <a:endParaRPr lang="en-US" altLang="ja-JP" sz="1600" b="1" dirty="0">
              <a:latin typeface="HG丸ｺﾞｼｯｸM-PRO" pitchFamily="50" charset="-128"/>
              <a:ea typeface="HG丸ｺﾞｼｯｸM-PRO" pitchFamily="50" charset="-128"/>
            </a:endParaRPr>
          </a:p>
          <a:p>
            <a:pPr algn="ctr" eaLnBrk="1" hangingPunct="1"/>
            <a:endParaRPr lang="en-US" altLang="ja-JP" sz="1600" b="1" dirty="0">
              <a:latin typeface="HG丸ｺﾞｼｯｸM-PRO" pitchFamily="50" charset="-128"/>
              <a:ea typeface="HG丸ｺﾞｼｯｸM-PRO" pitchFamily="50" charset="-128"/>
            </a:endParaRPr>
          </a:p>
        </p:txBody>
      </p:sp>
      <p:cxnSp>
        <p:nvCxnSpPr>
          <p:cNvPr id="108560" name="直線コネクタ 18"/>
          <p:cNvCxnSpPr>
            <a:cxnSpLocks noChangeShapeType="1"/>
          </p:cNvCxnSpPr>
          <p:nvPr/>
        </p:nvCxnSpPr>
        <p:spPr bwMode="auto">
          <a:xfrm>
            <a:off x="9161772" y="6597650"/>
            <a:ext cx="0"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561" name="Text Box 2"/>
          <p:cNvSpPr txBox="1">
            <a:spLocks noChangeArrowheads="1"/>
          </p:cNvSpPr>
          <p:nvPr/>
        </p:nvSpPr>
        <p:spPr bwMode="auto">
          <a:xfrm>
            <a:off x="3271293" y="838201"/>
            <a:ext cx="3429752" cy="400043"/>
          </a:xfrm>
          <a:prstGeom prst="rect">
            <a:avLst/>
          </a:prstGeom>
          <a:solidFill>
            <a:srgbClr val="FF9933"/>
          </a:solidFill>
          <a:ln w="9525">
            <a:solidFill>
              <a:srgbClr val="FF9933"/>
            </a:solidFill>
            <a:miter lim="800000"/>
            <a:headEnd/>
            <a:tailEnd/>
          </a:ln>
        </p:spPr>
        <p:txBody>
          <a:bodyPr wrap="square" lIns="91373" tIns="45687" rIns="91373" bIns="45687">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algn="ctr" eaLnBrk="1" hangingPunct="1"/>
            <a:r>
              <a:rPr lang="ja-JP" altLang="en-US" sz="2000" b="1" dirty="0">
                <a:solidFill>
                  <a:schemeClr val="bg1"/>
                </a:solidFill>
                <a:latin typeface="HG丸ｺﾞｼｯｸM-PRO" pitchFamily="50" charset="-128"/>
                <a:ea typeface="HG丸ｺﾞｼｯｸM-PRO" pitchFamily="50" charset="-128"/>
              </a:rPr>
              <a:t>被災者の方への手渡し用</a:t>
            </a:r>
          </a:p>
        </p:txBody>
      </p:sp>
      <p:sp>
        <p:nvSpPr>
          <p:cNvPr id="108562" name="Text Box 2"/>
          <p:cNvSpPr txBox="1">
            <a:spLocks noChangeArrowheads="1"/>
          </p:cNvSpPr>
          <p:nvPr/>
        </p:nvSpPr>
        <p:spPr bwMode="auto">
          <a:xfrm>
            <a:off x="0" y="6494"/>
            <a:ext cx="10287000" cy="830263"/>
          </a:xfrm>
          <a:prstGeom prst="rect">
            <a:avLst/>
          </a:prstGeom>
          <a:solidFill>
            <a:srgbClr val="000099"/>
          </a:solidFill>
          <a:ln>
            <a:noFill/>
          </a:ln>
          <a:extLst/>
        </p:spPr>
        <p:txBody>
          <a:bodyPr wrap="square" lIns="91318" tIns="45658" rIns="91318" bIns="45658">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pPr algn="ctr" eaLnBrk="1" hangingPunct="1">
              <a:lnSpc>
                <a:spcPct val="150000"/>
              </a:lnSpc>
            </a:pPr>
            <a:r>
              <a:rPr lang="en-US" altLang="ja-JP" sz="3200" b="1" dirty="0" smtClean="0">
                <a:solidFill>
                  <a:schemeClr val="bg1"/>
                </a:solidFill>
                <a:ea typeface="ＭＳ Ｐゴシック" pitchFamily="50" charset="-128"/>
              </a:rPr>
              <a:t>DCAP8</a:t>
            </a:r>
            <a:r>
              <a:rPr lang="ja-JP" altLang="en-US" sz="3200" b="1" dirty="0" smtClean="0">
                <a:solidFill>
                  <a:schemeClr val="bg1"/>
                </a:solidFill>
                <a:ea typeface="ＭＳ Ｐゴシック" pitchFamily="50" charset="-128"/>
              </a:rPr>
              <a:t>予防スコア</a:t>
            </a:r>
            <a:endParaRPr lang="ja-JP" altLang="en-US" sz="3200" b="1" dirty="0">
              <a:solidFill>
                <a:schemeClr val="bg1"/>
              </a:solidFill>
              <a:ea typeface="ＭＳ Ｐゴシック" pitchFamily="50" charset="-128"/>
            </a:endParaRPr>
          </a:p>
        </p:txBody>
      </p:sp>
      <p:sp>
        <p:nvSpPr>
          <p:cNvPr id="21" name="テキスト ボックス 20"/>
          <p:cNvSpPr txBox="1"/>
          <p:nvPr/>
        </p:nvSpPr>
        <p:spPr>
          <a:xfrm>
            <a:off x="0" y="6536747"/>
            <a:ext cx="10287000" cy="307777"/>
          </a:xfrm>
          <a:prstGeom prst="rect">
            <a:avLst/>
          </a:prstGeom>
          <a:solidFill>
            <a:srgbClr val="000099"/>
          </a:solidFill>
        </p:spPr>
        <p:txBody>
          <a:bodyPr wrap="square" rtlCol="0">
            <a:spAutoFit/>
          </a:bodyPr>
          <a:lstStyle/>
          <a:p>
            <a:pPr algn="ctr"/>
            <a:r>
              <a:rPr kumimoji="1" lang="ja-JP" altLang="en-US" sz="1400" b="1" dirty="0" smtClean="0">
                <a:solidFill>
                  <a:schemeClr val="bg1"/>
                </a:solidFill>
              </a:rPr>
              <a:t>災害時循環器疾患の予防・管理に関する日本循環器学会・高血圧学会・日本心臓病学会合同ガイドライン</a:t>
            </a:r>
            <a:r>
              <a:rPr kumimoji="1" lang="en-US" altLang="ja-JP" sz="1400" b="1" dirty="0" smtClean="0">
                <a:solidFill>
                  <a:schemeClr val="bg1"/>
                </a:solidFill>
              </a:rPr>
              <a:t>2014</a:t>
            </a:r>
            <a:endParaRPr kumimoji="1" lang="ja-JP" altLang="en-US" sz="1400" b="1" dirty="0">
              <a:solidFill>
                <a:schemeClr val="bg1"/>
              </a:solidFill>
            </a:endParaRPr>
          </a:p>
        </p:txBody>
      </p:sp>
    </p:spTree>
    <p:extLst>
      <p:ext uri="{BB962C8B-B14F-4D97-AF65-F5344CB8AC3E}">
        <p14:creationId xmlns:p14="http://schemas.microsoft.com/office/powerpoint/2010/main" val="313387926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636"/>
            <a:ext cx="10287000" cy="687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1" name="テキスト ボックス 1"/>
          <p:cNvSpPr txBox="1">
            <a:spLocks noChangeArrowheads="1"/>
          </p:cNvSpPr>
          <p:nvPr/>
        </p:nvSpPr>
        <p:spPr bwMode="auto">
          <a:xfrm>
            <a:off x="4360364" y="6608452"/>
            <a:ext cx="2309664" cy="276932"/>
          </a:xfrm>
          <a:prstGeom prst="rect">
            <a:avLst/>
          </a:prstGeom>
          <a:noFill/>
          <a:ln>
            <a:noFill/>
          </a:ln>
          <a:extLst/>
        </p:spPr>
        <p:txBody>
          <a:bodyPr wrap="none" lIns="91373" tIns="45687" rIns="91373" bIns="45687">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r>
              <a:rPr lang="en-US" altLang="ja-JP" sz="1200" b="1" dirty="0">
                <a:solidFill>
                  <a:srgbClr val="000099"/>
                </a:solidFill>
              </a:rPr>
              <a:t>NHK</a:t>
            </a:r>
            <a:r>
              <a:rPr lang="ja-JP" altLang="en-US" sz="1200" b="1" dirty="0">
                <a:solidFill>
                  <a:srgbClr val="000099"/>
                </a:solidFill>
              </a:rPr>
              <a:t>きょうの健康　</a:t>
            </a:r>
            <a:r>
              <a:rPr lang="en-US" altLang="ja-JP" sz="1200" b="1" dirty="0" smtClean="0">
                <a:solidFill>
                  <a:srgbClr val="000099"/>
                </a:solidFill>
              </a:rPr>
              <a:t>2011</a:t>
            </a:r>
            <a:r>
              <a:rPr lang="ja-JP" altLang="en-US" sz="1200" b="1" dirty="0" smtClean="0">
                <a:solidFill>
                  <a:srgbClr val="000099"/>
                </a:solidFill>
              </a:rPr>
              <a:t>年</a:t>
            </a:r>
            <a:r>
              <a:rPr lang="en-US" altLang="ja-JP" sz="1200" b="1" dirty="0" smtClean="0">
                <a:solidFill>
                  <a:srgbClr val="000099"/>
                </a:solidFill>
              </a:rPr>
              <a:t>6</a:t>
            </a:r>
            <a:r>
              <a:rPr lang="ja-JP" altLang="en-US" sz="1200" b="1" dirty="0" smtClean="0">
                <a:solidFill>
                  <a:srgbClr val="000099"/>
                </a:solidFill>
              </a:rPr>
              <a:t>月号</a:t>
            </a:r>
            <a:endParaRPr lang="ja-JP" altLang="en-US" sz="1200" b="1" dirty="0">
              <a:solidFill>
                <a:srgbClr val="000099"/>
              </a:solidFill>
            </a:endParaRPr>
          </a:p>
        </p:txBody>
      </p:sp>
      <p:sp>
        <p:nvSpPr>
          <p:cNvPr id="109572" name="テキスト ボックス 2"/>
          <p:cNvSpPr txBox="1">
            <a:spLocks noChangeArrowheads="1"/>
          </p:cNvSpPr>
          <p:nvPr/>
        </p:nvSpPr>
        <p:spPr bwMode="auto">
          <a:xfrm>
            <a:off x="4110531" y="4559300"/>
            <a:ext cx="415363" cy="44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1373" tIns="45687" rIns="91373" bIns="45687">
            <a:spAutoFit/>
          </a:bodyPr>
          <a:lstStyle>
            <a:lvl1pPr>
              <a:defRPr sz="1500">
                <a:solidFill>
                  <a:schemeClr val="tx1"/>
                </a:solidFill>
                <a:latin typeface="Arial" pitchFamily="34" charset="0"/>
              </a:defRPr>
            </a:lvl1pPr>
            <a:lvl2pPr marL="742950" indent="-285750">
              <a:defRPr sz="1500">
                <a:solidFill>
                  <a:schemeClr val="tx1"/>
                </a:solidFill>
                <a:latin typeface="Arial" pitchFamily="34" charset="0"/>
              </a:defRPr>
            </a:lvl2pPr>
            <a:lvl3pPr marL="1143000" indent="-228600">
              <a:defRPr sz="1500">
                <a:solidFill>
                  <a:schemeClr val="tx1"/>
                </a:solidFill>
                <a:latin typeface="Arial" pitchFamily="34" charset="0"/>
              </a:defRPr>
            </a:lvl3pPr>
            <a:lvl4pPr marL="1600200" indent="-228600">
              <a:defRPr sz="1500">
                <a:solidFill>
                  <a:schemeClr val="tx1"/>
                </a:solidFill>
                <a:latin typeface="Arial" pitchFamily="34" charset="0"/>
              </a:defRPr>
            </a:lvl4pPr>
            <a:lvl5pPr marL="2057400" indent="-228600">
              <a:defRPr sz="1500">
                <a:solidFill>
                  <a:schemeClr val="tx1"/>
                </a:solidFill>
                <a:latin typeface="Arial" pitchFamily="34" charset="0"/>
              </a:defRPr>
            </a:lvl5pPr>
            <a:lvl6pPr marL="2514600" indent="-228600" eaLnBrk="0" fontAlgn="base" hangingPunct="0">
              <a:spcBef>
                <a:spcPct val="0"/>
              </a:spcBef>
              <a:spcAft>
                <a:spcPct val="0"/>
              </a:spcAft>
              <a:defRPr sz="1500">
                <a:solidFill>
                  <a:schemeClr val="tx1"/>
                </a:solidFill>
                <a:latin typeface="Arial" pitchFamily="34" charset="0"/>
              </a:defRPr>
            </a:lvl6pPr>
            <a:lvl7pPr marL="2971800" indent="-228600" eaLnBrk="0" fontAlgn="base" hangingPunct="0">
              <a:spcBef>
                <a:spcPct val="0"/>
              </a:spcBef>
              <a:spcAft>
                <a:spcPct val="0"/>
              </a:spcAft>
              <a:defRPr sz="1500">
                <a:solidFill>
                  <a:schemeClr val="tx1"/>
                </a:solidFill>
                <a:latin typeface="Arial" pitchFamily="34" charset="0"/>
              </a:defRPr>
            </a:lvl7pPr>
            <a:lvl8pPr marL="3429000" indent="-228600" eaLnBrk="0" fontAlgn="base" hangingPunct="0">
              <a:spcBef>
                <a:spcPct val="0"/>
              </a:spcBef>
              <a:spcAft>
                <a:spcPct val="0"/>
              </a:spcAft>
              <a:defRPr sz="1500">
                <a:solidFill>
                  <a:schemeClr val="tx1"/>
                </a:solidFill>
                <a:latin typeface="Arial" pitchFamily="34" charset="0"/>
              </a:defRPr>
            </a:lvl8pPr>
            <a:lvl9pPr marL="3886200" indent="-228600" eaLnBrk="0" fontAlgn="base" hangingPunct="0">
              <a:spcBef>
                <a:spcPct val="0"/>
              </a:spcBef>
              <a:spcAft>
                <a:spcPct val="0"/>
              </a:spcAft>
              <a:defRPr sz="1500">
                <a:solidFill>
                  <a:schemeClr val="tx1"/>
                </a:solidFill>
                <a:latin typeface="Arial" pitchFamily="34" charset="0"/>
              </a:defRPr>
            </a:lvl9pPr>
          </a:lstStyle>
          <a:p>
            <a:r>
              <a:rPr lang="ja-JP" altLang="en-US">
                <a:solidFill>
                  <a:srgbClr val="000000"/>
                </a:solidFill>
              </a:rPr>
              <a:t>Ｒ￥</a:t>
            </a:r>
          </a:p>
        </p:txBody>
      </p:sp>
    </p:spTree>
    <p:extLst>
      <p:ext uri="{BB962C8B-B14F-4D97-AF65-F5344CB8AC3E}">
        <p14:creationId xmlns:p14="http://schemas.microsoft.com/office/powerpoint/2010/main" val="220989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9"/>
          <p:cNvSpPr>
            <a:spLocks/>
          </p:cNvSpPr>
          <p:nvPr/>
        </p:nvSpPr>
        <p:spPr bwMode="auto">
          <a:xfrm>
            <a:off x="4967992" y="4783532"/>
            <a:ext cx="2880946" cy="638175"/>
          </a:xfrm>
          <a:custGeom>
            <a:avLst/>
            <a:gdLst>
              <a:gd name="T0" fmla="*/ 0 w 1769"/>
              <a:gd name="T1" fmla="*/ 0 h 317"/>
              <a:gd name="T2" fmla="*/ 0 w 1769"/>
              <a:gd name="T3" fmla="*/ 2147483647 h 317"/>
              <a:gd name="T4" fmla="*/ 2147483647 w 1769"/>
              <a:gd name="T5" fmla="*/ 2147483647 h 317"/>
              <a:gd name="T6" fmla="*/ 0 60000 65536"/>
              <a:gd name="T7" fmla="*/ 0 60000 65536"/>
              <a:gd name="T8" fmla="*/ 0 60000 65536"/>
            </a:gdLst>
            <a:ahLst/>
            <a:cxnLst>
              <a:cxn ang="T6">
                <a:pos x="T0" y="T1"/>
              </a:cxn>
              <a:cxn ang="T7">
                <a:pos x="T2" y="T3"/>
              </a:cxn>
              <a:cxn ang="T8">
                <a:pos x="T4" y="T5"/>
              </a:cxn>
            </a:cxnLst>
            <a:rect l="0" t="0" r="r" b="b"/>
            <a:pathLst>
              <a:path w="1769" h="317">
                <a:moveTo>
                  <a:pt x="0" y="0"/>
                </a:moveTo>
                <a:lnTo>
                  <a:pt x="0" y="317"/>
                </a:lnTo>
                <a:lnTo>
                  <a:pt x="1769" y="317"/>
                </a:lnTo>
              </a:path>
            </a:pathLst>
          </a:custGeom>
          <a:noFill/>
          <a:ln w="9525">
            <a:solidFill>
              <a:schemeClr val="tx1"/>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12" tIns="42307" rIns="84612" bIns="42307"/>
          <a:lstStyle/>
          <a:p>
            <a:pPr eaLnBrk="0" hangingPunct="0"/>
            <a:endParaRPr kumimoji="0" lang="ja-JP" altLang="en-US" sz="1500">
              <a:solidFill>
                <a:srgbClr val="000000"/>
              </a:solidFill>
            </a:endParaRPr>
          </a:p>
        </p:txBody>
      </p:sp>
      <p:sp>
        <p:nvSpPr>
          <p:cNvPr id="34819" name="Text Box 2"/>
          <p:cNvSpPr txBox="1">
            <a:spLocks noChangeArrowheads="1"/>
          </p:cNvSpPr>
          <p:nvPr/>
        </p:nvSpPr>
        <p:spPr bwMode="auto">
          <a:xfrm>
            <a:off x="2839245" y="908447"/>
            <a:ext cx="4181833" cy="76585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pPr algn="ctr"/>
            <a:r>
              <a:rPr lang="ja-JP" altLang="en-US" sz="2400" dirty="0">
                <a:solidFill>
                  <a:srgbClr val="000000"/>
                </a:solidFill>
                <a:cs typeface="Arial" charset="0"/>
              </a:rPr>
              <a:t>血圧高値 </a:t>
            </a:r>
            <a:r>
              <a:rPr lang="en-US" altLang="ja-JP" sz="2400" u="sng" dirty="0">
                <a:solidFill>
                  <a:srgbClr val="000000"/>
                </a:solidFill>
                <a:cs typeface="Arial" charset="0"/>
              </a:rPr>
              <a:t>&gt;</a:t>
            </a:r>
            <a:r>
              <a:rPr lang="en-US" altLang="ja-JP" sz="2400" dirty="0">
                <a:solidFill>
                  <a:srgbClr val="000000"/>
                </a:solidFill>
                <a:cs typeface="Arial" charset="0"/>
              </a:rPr>
              <a:t> 140/90mmHg</a:t>
            </a:r>
          </a:p>
          <a:p>
            <a:pPr algn="ctr"/>
            <a:r>
              <a:rPr lang="ja-JP" altLang="en-US" sz="2000" dirty="0">
                <a:solidFill>
                  <a:srgbClr val="000000"/>
                </a:solidFill>
                <a:cs typeface="Arial" charset="0"/>
              </a:rPr>
              <a:t>（医師・ボランティアによる血圧測定）</a:t>
            </a:r>
            <a:endParaRPr lang="ja-JP" altLang="en-US" sz="1800" dirty="0">
              <a:solidFill>
                <a:srgbClr val="000000"/>
              </a:solidFill>
              <a:cs typeface="Arial" charset="0"/>
            </a:endParaRPr>
          </a:p>
        </p:txBody>
      </p:sp>
      <p:cxnSp>
        <p:nvCxnSpPr>
          <p:cNvPr id="34820" name="AutoShape 4"/>
          <p:cNvCxnSpPr>
            <a:cxnSpLocks noChangeShapeType="1"/>
            <a:stCxn id="34819" idx="2"/>
            <a:endCxn id="34840" idx="0"/>
          </p:cNvCxnSpPr>
          <p:nvPr/>
        </p:nvCxnSpPr>
        <p:spPr bwMode="auto">
          <a:xfrm flipH="1">
            <a:off x="4920653" y="1674301"/>
            <a:ext cx="9508" cy="465948"/>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1" name="AutoShape 7"/>
          <p:cNvCxnSpPr>
            <a:cxnSpLocks noChangeShapeType="1"/>
          </p:cNvCxnSpPr>
          <p:nvPr/>
        </p:nvCxnSpPr>
        <p:spPr bwMode="auto">
          <a:xfrm rot="10800000" flipV="1">
            <a:off x="1965070" y="2368842"/>
            <a:ext cx="1447079" cy="801688"/>
          </a:xfrm>
          <a:prstGeom prst="bentConnector2">
            <a:avLst/>
          </a:prstGeom>
          <a:noFill/>
          <a:ln w="9525">
            <a:solidFill>
              <a:schemeClr val="tx1"/>
            </a:solidFill>
            <a:miter lim="800000"/>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2" name="AutoShape 8"/>
          <p:cNvCxnSpPr>
            <a:cxnSpLocks noChangeShapeType="1"/>
            <a:stCxn id="34840" idx="3"/>
            <a:endCxn id="34837" idx="0"/>
          </p:cNvCxnSpPr>
          <p:nvPr/>
        </p:nvCxnSpPr>
        <p:spPr bwMode="auto">
          <a:xfrm>
            <a:off x="7074071" y="2400066"/>
            <a:ext cx="875387" cy="597424"/>
          </a:xfrm>
          <a:prstGeom prst="bentConnector2">
            <a:avLst/>
          </a:prstGeom>
          <a:noFill/>
          <a:ln w="9525">
            <a:solidFill>
              <a:schemeClr val="tx1"/>
            </a:solidFill>
            <a:miter lim="800000"/>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23" name="Text Box 9"/>
          <p:cNvSpPr txBox="1">
            <a:spLocks noChangeArrowheads="1"/>
          </p:cNvSpPr>
          <p:nvPr/>
        </p:nvSpPr>
        <p:spPr bwMode="auto">
          <a:xfrm>
            <a:off x="6559902" y="4332007"/>
            <a:ext cx="2832071" cy="642744"/>
          </a:xfrm>
          <a:prstGeom prst="rect">
            <a:avLst/>
          </a:prstGeom>
          <a:solidFill>
            <a:schemeClr val="bg1"/>
          </a:solidFill>
          <a:ln w="9525">
            <a:solidFill>
              <a:schemeClr val="tx1"/>
            </a:solidFill>
            <a:miter lim="800000"/>
            <a:headEnd/>
            <a:tailEnd/>
          </a:ln>
        </p:spPr>
        <p:txBody>
          <a:bodyPr wrap="none"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r>
              <a:rPr lang="ja-JP" altLang="en-US" sz="1800">
                <a:solidFill>
                  <a:srgbClr val="000000"/>
                </a:solidFill>
                <a:cs typeface="Arial" charset="0"/>
              </a:rPr>
              <a:t>・未治療者は新規に開始</a:t>
            </a:r>
          </a:p>
          <a:p>
            <a:r>
              <a:rPr lang="ja-JP" altLang="en-US" sz="1800">
                <a:solidFill>
                  <a:srgbClr val="000000"/>
                </a:solidFill>
                <a:cs typeface="Arial" charset="0"/>
              </a:rPr>
              <a:t>・降圧療法中の患者は追加</a:t>
            </a:r>
          </a:p>
        </p:txBody>
      </p:sp>
      <p:cxnSp>
        <p:nvCxnSpPr>
          <p:cNvPr id="34824" name="AutoShape 10"/>
          <p:cNvCxnSpPr>
            <a:cxnSpLocks noChangeShapeType="1"/>
          </p:cNvCxnSpPr>
          <p:nvPr/>
        </p:nvCxnSpPr>
        <p:spPr bwMode="auto">
          <a:xfrm flipH="1">
            <a:off x="7943020" y="3208058"/>
            <a:ext cx="8792" cy="709613"/>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5" name="AutoShape 11"/>
          <p:cNvCxnSpPr>
            <a:cxnSpLocks noChangeShapeType="1"/>
          </p:cNvCxnSpPr>
          <p:nvPr/>
        </p:nvCxnSpPr>
        <p:spPr bwMode="auto">
          <a:xfrm>
            <a:off x="1951892" y="3182657"/>
            <a:ext cx="5862" cy="736600"/>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26" name="Text Box 13"/>
          <p:cNvSpPr txBox="1">
            <a:spLocks noChangeArrowheads="1"/>
          </p:cNvSpPr>
          <p:nvPr/>
        </p:nvSpPr>
        <p:spPr bwMode="auto">
          <a:xfrm>
            <a:off x="3553563" y="4328832"/>
            <a:ext cx="2832071" cy="642744"/>
          </a:xfrm>
          <a:prstGeom prst="rect">
            <a:avLst/>
          </a:prstGeom>
          <a:solidFill>
            <a:schemeClr val="bg1"/>
          </a:solidFill>
          <a:ln w="9525">
            <a:solidFill>
              <a:schemeClr val="tx1"/>
            </a:solidFill>
            <a:miter lim="800000"/>
            <a:headEnd/>
            <a:tailEnd/>
          </a:ln>
        </p:spPr>
        <p:txBody>
          <a:bodyPr wrap="none"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r>
              <a:rPr lang="ja-JP" altLang="en-US" sz="1800">
                <a:solidFill>
                  <a:srgbClr val="000000"/>
                </a:solidFill>
                <a:cs typeface="Arial" charset="0"/>
              </a:rPr>
              <a:t>・未治療者は降圧薬不要</a:t>
            </a:r>
          </a:p>
          <a:p>
            <a:r>
              <a:rPr lang="ja-JP" altLang="en-US" sz="1800">
                <a:solidFill>
                  <a:srgbClr val="000000"/>
                </a:solidFill>
                <a:cs typeface="Arial" charset="0"/>
              </a:rPr>
              <a:t>・降圧療法中の患者は継続</a:t>
            </a:r>
          </a:p>
        </p:txBody>
      </p:sp>
      <p:cxnSp>
        <p:nvCxnSpPr>
          <p:cNvPr id="34827" name="AutoShape 14"/>
          <p:cNvCxnSpPr>
            <a:cxnSpLocks noChangeShapeType="1"/>
          </p:cNvCxnSpPr>
          <p:nvPr/>
        </p:nvCxnSpPr>
        <p:spPr bwMode="auto">
          <a:xfrm>
            <a:off x="4979839" y="3182662"/>
            <a:ext cx="0" cy="728663"/>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8" name="AutoShape 15"/>
          <p:cNvCxnSpPr>
            <a:cxnSpLocks noChangeShapeType="1"/>
            <a:endCxn id="2454540" idx="0"/>
          </p:cNvCxnSpPr>
          <p:nvPr/>
        </p:nvCxnSpPr>
        <p:spPr bwMode="auto">
          <a:xfrm>
            <a:off x="4979599" y="2492622"/>
            <a:ext cx="2347" cy="510652"/>
          </a:xfrm>
          <a:prstGeom prst="straightConnector1">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29" name="Freeform 16"/>
          <p:cNvSpPr>
            <a:spLocks/>
          </p:cNvSpPr>
          <p:nvPr/>
        </p:nvSpPr>
        <p:spPr bwMode="auto">
          <a:xfrm>
            <a:off x="4922227" y="1857667"/>
            <a:ext cx="4541753" cy="3571750"/>
          </a:xfrm>
          <a:custGeom>
            <a:avLst/>
            <a:gdLst>
              <a:gd name="T0" fmla="*/ 2147483647 w 2721"/>
              <a:gd name="T1" fmla="*/ 2147483647 h 2223"/>
              <a:gd name="T2" fmla="*/ 2147483647 w 2721"/>
              <a:gd name="T3" fmla="*/ 2147483647 h 2223"/>
              <a:gd name="T4" fmla="*/ 2147483647 w 2721"/>
              <a:gd name="T5" fmla="*/ 2147483647 h 2223"/>
              <a:gd name="T6" fmla="*/ 2147483647 w 2721"/>
              <a:gd name="T7" fmla="*/ 0 h 2223"/>
              <a:gd name="T8" fmla="*/ 2147483647 w 2721"/>
              <a:gd name="T9" fmla="*/ 0 h 2223"/>
              <a:gd name="T10" fmla="*/ 0 w 2721"/>
              <a:gd name="T11" fmla="*/ 0 h 2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1" h="2223">
                <a:moveTo>
                  <a:pt x="1769" y="1951"/>
                </a:moveTo>
                <a:lnTo>
                  <a:pt x="1769" y="2223"/>
                </a:lnTo>
                <a:lnTo>
                  <a:pt x="2721" y="2223"/>
                </a:lnTo>
                <a:lnTo>
                  <a:pt x="2721" y="0"/>
                </a:lnTo>
                <a:lnTo>
                  <a:pt x="1451" y="0"/>
                </a:lnTo>
                <a:lnTo>
                  <a:pt x="0" y="0"/>
                </a:lnTo>
              </a:path>
            </a:pathLst>
          </a:custGeom>
          <a:noFill/>
          <a:ln w="9525">
            <a:solidFill>
              <a:schemeClr val="tx1"/>
            </a:solidFill>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12" tIns="42307" rIns="84612" bIns="42307"/>
          <a:lstStyle/>
          <a:p>
            <a:pPr eaLnBrk="0" hangingPunct="0"/>
            <a:endParaRPr kumimoji="0" lang="ja-JP" altLang="en-US" sz="1500">
              <a:solidFill>
                <a:srgbClr val="000000"/>
              </a:solidFill>
            </a:endParaRPr>
          </a:p>
        </p:txBody>
      </p:sp>
      <p:sp>
        <p:nvSpPr>
          <p:cNvPr id="34830" name="Text Box 17"/>
          <p:cNvSpPr txBox="1">
            <a:spLocks noChangeArrowheads="1"/>
          </p:cNvSpPr>
          <p:nvPr/>
        </p:nvSpPr>
        <p:spPr bwMode="auto">
          <a:xfrm>
            <a:off x="0" y="-27384"/>
            <a:ext cx="10287000" cy="781244"/>
          </a:xfrm>
          <a:prstGeom prst="rect">
            <a:avLst/>
          </a:prstGeom>
          <a:solidFill>
            <a:srgbClr val="000099"/>
          </a:solidFill>
          <a:ln>
            <a:noFill/>
          </a:ln>
          <a:effectLst/>
        </p:spPr>
        <p:txBody>
          <a:bodyPr wrap="square"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pPr algn="ctr"/>
            <a:r>
              <a:rPr lang="ja-JP" altLang="en-US" sz="4500" b="1" dirty="0">
                <a:solidFill>
                  <a:schemeClr val="bg1"/>
                </a:solidFill>
              </a:rPr>
              <a:t>災害時の血圧管理フロチャート</a:t>
            </a:r>
          </a:p>
        </p:txBody>
      </p:sp>
      <p:sp>
        <p:nvSpPr>
          <p:cNvPr id="34831" name="Text Box 18"/>
          <p:cNvSpPr txBox="1">
            <a:spLocks noChangeArrowheads="1"/>
          </p:cNvSpPr>
          <p:nvPr/>
        </p:nvSpPr>
        <p:spPr bwMode="auto">
          <a:xfrm>
            <a:off x="7020598" y="5457232"/>
            <a:ext cx="2011334" cy="39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r>
              <a:rPr lang="en-US" altLang="ja-JP" sz="2000" b="1" dirty="0">
                <a:solidFill>
                  <a:srgbClr val="FF0000"/>
                </a:solidFill>
                <a:cs typeface="Arial" charset="0"/>
              </a:rPr>
              <a:t>2</a:t>
            </a:r>
            <a:r>
              <a:rPr lang="ja-JP" altLang="en-US" sz="2000" b="1" dirty="0">
                <a:solidFill>
                  <a:srgbClr val="FF0000"/>
                </a:solidFill>
                <a:cs typeface="Arial" charset="0"/>
              </a:rPr>
              <a:t>週ごとに見直す</a:t>
            </a:r>
          </a:p>
        </p:txBody>
      </p:sp>
      <p:sp>
        <p:nvSpPr>
          <p:cNvPr id="34832" name="Freeform 20"/>
          <p:cNvSpPr>
            <a:spLocks/>
          </p:cNvSpPr>
          <p:nvPr/>
        </p:nvSpPr>
        <p:spPr bwMode="auto">
          <a:xfrm>
            <a:off x="1965068" y="4671732"/>
            <a:ext cx="3048750" cy="763588"/>
          </a:xfrm>
          <a:custGeom>
            <a:avLst/>
            <a:gdLst>
              <a:gd name="T0" fmla="*/ 0 w 1860"/>
              <a:gd name="T1" fmla="*/ 0 h 545"/>
              <a:gd name="T2" fmla="*/ 0 w 1860"/>
              <a:gd name="T3" fmla="*/ 2147483647 h 545"/>
              <a:gd name="T4" fmla="*/ 2147483647 w 1860"/>
              <a:gd name="T5" fmla="*/ 2147483647 h 545"/>
              <a:gd name="T6" fmla="*/ 0 60000 65536"/>
              <a:gd name="T7" fmla="*/ 0 60000 65536"/>
              <a:gd name="T8" fmla="*/ 0 60000 65536"/>
            </a:gdLst>
            <a:ahLst/>
            <a:cxnLst>
              <a:cxn ang="T6">
                <a:pos x="T0" y="T1"/>
              </a:cxn>
              <a:cxn ang="T7">
                <a:pos x="T2" y="T3"/>
              </a:cxn>
              <a:cxn ang="T8">
                <a:pos x="T4" y="T5"/>
              </a:cxn>
            </a:cxnLst>
            <a:rect l="0" t="0" r="r" b="b"/>
            <a:pathLst>
              <a:path w="1860" h="545">
                <a:moveTo>
                  <a:pt x="0" y="0"/>
                </a:moveTo>
                <a:lnTo>
                  <a:pt x="0" y="545"/>
                </a:lnTo>
                <a:lnTo>
                  <a:pt x="1860" y="545"/>
                </a:lnTo>
              </a:path>
            </a:pathLst>
          </a:custGeom>
          <a:noFill/>
          <a:ln w="9525">
            <a:solidFill>
              <a:schemeClr val="tx1"/>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12" tIns="42307" rIns="84612" bIns="42307"/>
          <a:lstStyle/>
          <a:p>
            <a:pPr eaLnBrk="0" hangingPunct="0"/>
            <a:endParaRPr kumimoji="0" lang="ja-JP" altLang="en-US" sz="1500">
              <a:solidFill>
                <a:srgbClr val="000000"/>
              </a:solidFill>
            </a:endParaRPr>
          </a:p>
        </p:txBody>
      </p:sp>
      <p:sp>
        <p:nvSpPr>
          <p:cNvPr id="34833" name="Line 21"/>
          <p:cNvSpPr>
            <a:spLocks noChangeShapeType="1"/>
          </p:cNvSpPr>
          <p:nvPr/>
        </p:nvSpPr>
        <p:spPr bwMode="auto">
          <a:xfrm>
            <a:off x="1956289" y="5264317"/>
            <a:ext cx="0" cy="14446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12" tIns="42307" rIns="84612" bIns="42307"/>
          <a:lstStyle/>
          <a:p>
            <a:pPr eaLnBrk="0" hangingPunct="0"/>
            <a:endParaRPr kumimoji="0" lang="ja-JP" altLang="en-US" sz="1500">
              <a:solidFill>
                <a:srgbClr val="000000"/>
              </a:solidFill>
            </a:endParaRPr>
          </a:p>
        </p:txBody>
      </p:sp>
      <p:sp>
        <p:nvSpPr>
          <p:cNvPr id="34834" name="Line 22"/>
          <p:cNvSpPr>
            <a:spLocks noChangeShapeType="1"/>
          </p:cNvSpPr>
          <p:nvPr/>
        </p:nvSpPr>
        <p:spPr bwMode="auto">
          <a:xfrm>
            <a:off x="4973358" y="5283367"/>
            <a:ext cx="0" cy="1460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12" tIns="42307" rIns="84612" bIns="42307"/>
          <a:lstStyle/>
          <a:p>
            <a:pPr eaLnBrk="0" hangingPunct="0"/>
            <a:endParaRPr kumimoji="0" lang="ja-JP" altLang="en-US" sz="1500">
              <a:solidFill>
                <a:srgbClr val="000000"/>
              </a:solidFill>
            </a:endParaRPr>
          </a:p>
        </p:txBody>
      </p:sp>
      <p:sp>
        <p:nvSpPr>
          <p:cNvPr id="34835" name="Line 23"/>
          <p:cNvSpPr>
            <a:spLocks noChangeShapeType="1"/>
          </p:cNvSpPr>
          <p:nvPr/>
        </p:nvSpPr>
        <p:spPr bwMode="auto">
          <a:xfrm>
            <a:off x="7892396" y="5272262"/>
            <a:ext cx="0" cy="1428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12" tIns="42307" rIns="84612" bIns="42307"/>
          <a:lstStyle/>
          <a:p>
            <a:pPr eaLnBrk="0" hangingPunct="0"/>
            <a:endParaRPr kumimoji="0" lang="ja-JP" altLang="en-US" sz="1500">
              <a:solidFill>
                <a:srgbClr val="000000"/>
              </a:solidFill>
            </a:endParaRPr>
          </a:p>
        </p:txBody>
      </p:sp>
      <p:sp>
        <p:nvSpPr>
          <p:cNvPr id="34836" name="Text Box 24"/>
          <p:cNvSpPr txBox="1">
            <a:spLocks noChangeArrowheads="1"/>
          </p:cNvSpPr>
          <p:nvPr/>
        </p:nvSpPr>
        <p:spPr bwMode="auto">
          <a:xfrm>
            <a:off x="740020" y="4338361"/>
            <a:ext cx="2672128" cy="91974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r>
              <a:rPr lang="ja-JP" altLang="en-US" sz="1800" dirty="0">
                <a:solidFill>
                  <a:srgbClr val="000000"/>
                </a:solidFill>
                <a:cs typeface="Arial" charset="0"/>
              </a:rPr>
              <a:t>（特に震災後に新規に薬物治療を開始した被災者）</a:t>
            </a:r>
          </a:p>
        </p:txBody>
      </p:sp>
      <p:sp>
        <p:nvSpPr>
          <p:cNvPr id="34837" name="Text Box 5"/>
          <p:cNvSpPr txBox="1">
            <a:spLocks noChangeArrowheads="1"/>
          </p:cNvSpPr>
          <p:nvPr/>
        </p:nvSpPr>
        <p:spPr bwMode="auto">
          <a:xfrm>
            <a:off x="6603027" y="2997491"/>
            <a:ext cx="2692861" cy="442689"/>
          </a:xfrm>
          <a:prstGeom prst="rect">
            <a:avLst/>
          </a:prstGeom>
          <a:solidFill>
            <a:srgbClr val="FF0000"/>
          </a:solidFill>
          <a:ln w="9525">
            <a:solidFill>
              <a:schemeClr val="tx1"/>
            </a:solidFill>
            <a:miter lim="800000"/>
            <a:headEnd/>
            <a:tailEnd/>
          </a:ln>
        </p:spPr>
        <p:txBody>
          <a:bodyPr wrap="square"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pPr algn="ctr"/>
            <a:r>
              <a:rPr lang="en-US" altLang="ja-JP" sz="2300" dirty="0">
                <a:solidFill>
                  <a:srgbClr val="FFFFFF"/>
                </a:solidFill>
                <a:cs typeface="Arial" charset="0"/>
              </a:rPr>
              <a:t>&gt;140/90mmHg</a:t>
            </a:r>
          </a:p>
        </p:txBody>
      </p:sp>
      <p:sp>
        <p:nvSpPr>
          <p:cNvPr id="34838" name="Text Box 6"/>
          <p:cNvSpPr txBox="1">
            <a:spLocks noChangeArrowheads="1"/>
          </p:cNvSpPr>
          <p:nvPr/>
        </p:nvSpPr>
        <p:spPr bwMode="auto">
          <a:xfrm>
            <a:off x="745885" y="3003270"/>
            <a:ext cx="2525407" cy="458078"/>
          </a:xfrm>
          <a:prstGeom prst="rect">
            <a:avLst/>
          </a:prstGeom>
          <a:solidFill>
            <a:srgbClr val="66FF33"/>
          </a:solidFill>
          <a:ln w="9525">
            <a:solidFill>
              <a:schemeClr val="tx1"/>
            </a:solidFill>
            <a:miter lim="800000"/>
            <a:headEnd/>
            <a:tailEnd/>
          </a:ln>
        </p:spPr>
        <p:txBody>
          <a:bodyPr wrap="square"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pPr algn="ctr"/>
            <a:r>
              <a:rPr lang="en-US" altLang="ja-JP" sz="2400" dirty="0">
                <a:solidFill>
                  <a:srgbClr val="000000"/>
                </a:solidFill>
                <a:cs typeface="Arial" charset="0"/>
              </a:rPr>
              <a:t>&lt;120/80mmHg</a:t>
            </a:r>
          </a:p>
        </p:txBody>
      </p:sp>
      <p:sp>
        <p:nvSpPr>
          <p:cNvPr id="2454540" name="Text Box 12"/>
          <p:cNvSpPr txBox="1">
            <a:spLocks noChangeArrowheads="1"/>
          </p:cNvSpPr>
          <p:nvPr/>
        </p:nvSpPr>
        <p:spPr bwMode="auto">
          <a:xfrm>
            <a:off x="3500075" y="3003275"/>
            <a:ext cx="2963741" cy="442689"/>
          </a:xfrm>
          <a:prstGeom prst="rect">
            <a:avLst/>
          </a:prstGeom>
          <a:solidFill>
            <a:schemeClr val="accent2">
              <a:lumMod val="75000"/>
            </a:schemeClr>
          </a:solidFill>
          <a:ln w="9525">
            <a:solidFill>
              <a:schemeClr val="tx1"/>
            </a:solidFill>
            <a:miter lim="800000"/>
            <a:headEnd/>
            <a:tailEnd/>
          </a:ln>
          <a:effectLst/>
          <a:extLst/>
        </p:spPr>
        <p:txBody>
          <a:bodyPr wrap="square" lIns="87891" tIns="43944" rIns="87891" bIns="43944">
            <a:spAutoFit/>
          </a:bodyPr>
          <a:lstStyle>
            <a:lvl1pPr defTabSz="949325">
              <a:defRPr sz="2400">
                <a:solidFill>
                  <a:schemeClr val="tx1"/>
                </a:solidFill>
                <a:latin typeface="Times New Roman" pitchFamily="18" charset="0"/>
              </a:defRPr>
            </a:lvl1pPr>
            <a:lvl2pPr marL="474663" defTabSz="949325">
              <a:defRPr sz="2400">
                <a:solidFill>
                  <a:schemeClr val="tx1"/>
                </a:solidFill>
                <a:latin typeface="Times New Roman" pitchFamily="18" charset="0"/>
              </a:defRPr>
            </a:lvl2pPr>
            <a:lvl3pPr marL="949325" defTabSz="949325">
              <a:defRPr sz="2400">
                <a:solidFill>
                  <a:schemeClr val="tx1"/>
                </a:solidFill>
                <a:latin typeface="Times New Roman" pitchFamily="18" charset="0"/>
              </a:defRPr>
            </a:lvl3pPr>
            <a:lvl4pPr marL="1422400" defTabSz="949325">
              <a:defRPr sz="2400">
                <a:solidFill>
                  <a:schemeClr val="tx1"/>
                </a:solidFill>
                <a:latin typeface="Times New Roman" pitchFamily="18" charset="0"/>
              </a:defRPr>
            </a:lvl4pPr>
            <a:lvl5pPr marL="1900238" defTabSz="949325">
              <a:defRPr sz="2400">
                <a:solidFill>
                  <a:schemeClr val="tx1"/>
                </a:solidFill>
                <a:latin typeface="Times New Roman" pitchFamily="18" charset="0"/>
              </a:defRPr>
            </a:lvl5pPr>
            <a:lvl6pPr marL="2357438" defTabSz="949325" eaLnBrk="0" fontAlgn="base" hangingPunct="0">
              <a:spcBef>
                <a:spcPct val="0"/>
              </a:spcBef>
              <a:spcAft>
                <a:spcPct val="0"/>
              </a:spcAft>
              <a:defRPr sz="2400">
                <a:solidFill>
                  <a:schemeClr val="tx1"/>
                </a:solidFill>
                <a:latin typeface="Times New Roman" pitchFamily="18" charset="0"/>
              </a:defRPr>
            </a:lvl6pPr>
            <a:lvl7pPr marL="2814638" defTabSz="949325" eaLnBrk="0" fontAlgn="base" hangingPunct="0">
              <a:spcBef>
                <a:spcPct val="0"/>
              </a:spcBef>
              <a:spcAft>
                <a:spcPct val="0"/>
              </a:spcAft>
              <a:defRPr sz="2400">
                <a:solidFill>
                  <a:schemeClr val="tx1"/>
                </a:solidFill>
                <a:latin typeface="Times New Roman" pitchFamily="18" charset="0"/>
              </a:defRPr>
            </a:lvl7pPr>
            <a:lvl8pPr marL="3271838" defTabSz="949325" eaLnBrk="0" fontAlgn="base" hangingPunct="0">
              <a:spcBef>
                <a:spcPct val="0"/>
              </a:spcBef>
              <a:spcAft>
                <a:spcPct val="0"/>
              </a:spcAft>
              <a:defRPr sz="2400">
                <a:solidFill>
                  <a:schemeClr val="tx1"/>
                </a:solidFill>
                <a:latin typeface="Times New Roman" pitchFamily="18" charset="0"/>
              </a:defRPr>
            </a:lvl8pPr>
            <a:lvl9pPr marL="3729038" defTabSz="949325"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ja-JP" sz="2300" dirty="0">
                <a:solidFill>
                  <a:srgbClr val="FFFFFF"/>
                </a:solidFill>
                <a:latin typeface="Arial" pitchFamily="34" charset="0"/>
                <a:ea typeface="ＭＳ Ｐゴシック" pitchFamily="50" charset="-128"/>
                <a:cs typeface="Arial" pitchFamily="34" charset="0"/>
              </a:rPr>
              <a:t>120-139/80-89mmHg</a:t>
            </a:r>
          </a:p>
        </p:txBody>
      </p:sp>
      <p:sp>
        <p:nvSpPr>
          <p:cNvPr id="34840" name="Rectangle 3"/>
          <p:cNvSpPr>
            <a:spLocks noChangeArrowheads="1"/>
          </p:cNvSpPr>
          <p:nvPr/>
        </p:nvSpPr>
        <p:spPr bwMode="auto">
          <a:xfrm>
            <a:off x="2767236" y="2140250"/>
            <a:ext cx="4306834" cy="519633"/>
          </a:xfrm>
          <a:prstGeom prst="rect">
            <a:avLst/>
          </a:prstGeom>
          <a:solidFill>
            <a:schemeClr val="tx1"/>
          </a:solidFill>
          <a:ln w="9525">
            <a:solidFill>
              <a:schemeClr val="tx1"/>
            </a:solidFill>
            <a:miter lim="800000"/>
            <a:headEnd/>
            <a:tailEnd/>
          </a:ln>
        </p:spPr>
        <p:txBody>
          <a:bodyPr wrap="none" lIns="87891" tIns="43944" rIns="87891" bIns="43944">
            <a:spAutoFit/>
          </a:bodyPr>
          <a:lstStyle>
            <a:lvl1pPr defTabSz="874713">
              <a:defRPr sz="1500">
                <a:solidFill>
                  <a:schemeClr val="tx1"/>
                </a:solidFill>
                <a:latin typeface="Arial" charset="0"/>
              </a:defRPr>
            </a:lvl1pPr>
            <a:lvl2pPr marL="742950" indent="-285750" defTabSz="874713">
              <a:defRPr sz="1500">
                <a:solidFill>
                  <a:schemeClr val="tx1"/>
                </a:solidFill>
                <a:latin typeface="Arial" charset="0"/>
              </a:defRPr>
            </a:lvl2pPr>
            <a:lvl3pPr marL="1143000" indent="-228600" defTabSz="874713">
              <a:defRPr sz="1500">
                <a:solidFill>
                  <a:schemeClr val="tx1"/>
                </a:solidFill>
                <a:latin typeface="Arial" charset="0"/>
              </a:defRPr>
            </a:lvl3pPr>
            <a:lvl4pPr marL="1600200" indent="-228600" defTabSz="874713">
              <a:defRPr sz="1500">
                <a:solidFill>
                  <a:schemeClr val="tx1"/>
                </a:solidFill>
                <a:latin typeface="Arial" charset="0"/>
              </a:defRPr>
            </a:lvl4pPr>
            <a:lvl5pPr marL="2057400" indent="-228600" defTabSz="874713">
              <a:defRPr sz="1500">
                <a:solidFill>
                  <a:schemeClr val="tx1"/>
                </a:solidFill>
                <a:latin typeface="Arial" charset="0"/>
              </a:defRPr>
            </a:lvl5pPr>
            <a:lvl6pPr marL="2514600" indent="-228600" defTabSz="874713" eaLnBrk="0" fontAlgn="base" hangingPunct="0">
              <a:spcBef>
                <a:spcPct val="0"/>
              </a:spcBef>
              <a:spcAft>
                <a:spcPct val="0"/>
              </a:spcAft>
              <a:defRPr sz="1500">
                <a:solidFill>
                  <a:schemeClr val="tx1"/>
                </a:solidFill>
                <a:latin typeface="Arial" charset="0"/>
              </a:defRPr>
            </a:lvl6pPr>
            <a:lvl7pPr marL="2971800" indent="-228600" defTabSz="874713" eaLnBrk="0" fontAlgn="base" hangingPunct="0">
              <a:spcBef>
                <a:spcPct val="0"/>
              </a:spcBef>
              <a:spcAft>
                <a:spcPct val="0"/>
              </a:spcAft>
              <a:defRPr sz="1500">
                <a:solidFill>
                  <a:schemeClr val="tx1"/>
                </a:solidFill>
                <a:latin typeface="Arial" charset="0"/>
              </a:defRPr>
            </a:lvl7pPr>
            <a:lvl8pPr marL="3429000" indent="-228600" defTabSz="874713" eaLnBrk="0" fontAlgn="base" hangingPunct="0">
              <a:spcBef>
                <a:spcPct val="0"/>
              </a:spcBef>
              <a:spcAft>
                <a:spcPct val="0"/>
              </a:spcAft>
              <a:defRPr sz="1500">
                <a:solidFill>
                  <a:schemeClr val="tx1"/>
                </a:solidFill>
                <a:latin typeface="Arial" charset="0"/>
              </a:defRPr>
            </a:lvl8pPr>
            <a:lvl9pPr marL="3886200" indent="-228600" defTabSz="874713" eaLnBrk="0" fontAlgn="base" hangingPunct="0">
              <a:spcBef>
                <a:spcPct val="0"/>
              </a:spcBef>
              <a:spcAft>
                <a:spcPct val="0"/>
              </a:spcAft>
              <a:defRPr sz="1500">
                <a:solidFill>
                  <a:schemeClr val="tx1"/>
                </a:solidFill>
                <a:latin typeface="Arial" charset="0"/>
              </a:defRPr>
            </a:lvl9pPr>
          </a:lstStyle>
          <a:p>
            <a:r>
              <a:rPr lang="ja-JP" altLang="en-US" sz="2800" dirty="0">
                <a:solidFill>
                  <a:srgbClr val="FFFFFF"/>
                </a:solidFill>
                <a:cs typeface="Arial" charset="0"/>
              </a:rPr>
              <a:t>避難所・家庭自己測定血圧</a:t>
            </a:r>
          </a:p>
        </p:txBody>
      </p:sp>
      <p:sp>
        <p:nvSpPr>
          <p:cNvPr id="16" name="正方形/長方形 15"/>
          <p:cNvSpPr/>
          <p:nvPr/>
        </p:nvSpPr>
        <p:spPr>
          <a:xfrm>
            <a:off x="745886" y="3912915"/>
            <a:ext cx="2666263" cy="430843"/>
          </a:xfrm>
          <a:prstGeom prst="rect">
            <a:avLst/>
          </a:prstGeom>
          <a:solidFill>
            <a:srgbClr val="66FF33"/>
          </a:solidFill>
          <a:ln>
            <a:solidFill>
              <a:schemeClr val="accent2">
                <a:lumMod val="75000"/>
              </a:schemeClr>
            </a:solidFill>
          </a:ln>
        </p:spPr>
        <p:txBody>
          <a:bodyPr wrap="square" lIns="91394" tIns="45698" rIns="91394" bIns="45698">
            <a:spAutoFit/>
          </a:bodyPr>
          <a:lstStyle/>
          <a:p>
            <a:pPr algn="ctr">
              <a:defRPr/>
            </a:pPr>
            <a:r>
              <a:rPr lang="ja-JP" altLang="en-US" sz="2200" b="1" dirty="0">
                <a:solidFill>
                  <a:srgbClr val="000000"/>
                </a:solidFill>
                <a:latin typeface="Arial" pitchFamily="34" charset="0"/>
                <a:ea typeface="ＭＳ Ｐゴシック" pitchFamily="50" charset="-128"/>
                <a:cs typeface="Arial" pitchFamily="34" charset="0"/>
              </a:rPr>
              <a:t>降圧療法 減弱・中止</a:t>
            </a:r>
            <a:endParaRPr lang="en-US" altLang="ja-JP" sz="2200" b="1" dirty="0">
              <a:solidFill>
                <a:srgbClr val="000000"/>
              </a:solidFill>
              <a:latin typeface="Arial" pitchFamily="34" charset="0"/>
              <a:ea typeface="ＭＳ Ｐゴシック" pitchFamily="50" charset="-128"/>
              <a:cs typeface="Arial" pitchFamily="34" charset="0"/>
            </a:endParaRPr>
          </a:p>
        </p:txBody>
      </p:sp>
      <p:sp>
        <p:nvSpPr>
          <p:cNvPr id="17" name="正方形/長方形 16"/>
          <p:cNvSpPr/>
          <p:nvPr/>
        </p:nvSpPr>
        <p:spPr>
          <a:xfrm>
            <a:off x="3553558" y="3922440"/>
            <a:ext cx="2832075" cy="442913"/>
          </a:xfrm>
          <a:prstGeom prst="rect">
            <a:avLst/>
          </a:prstGeom>
          <a:solidFill>
            <a:schemeClr val="accent2">
              <a:lumMod val="75000"/>
            </a:schemeClr>
          </a:solidFill>
          <a:ln>
            <a:solidFill>
              <a:schemeClr val="tx1"/>
            </a:solidFill>
          </a:ln>
        </p:spPr>
        <p:txBody>
          <a:bodyPr wrap="square" lIns="91394" tIns="45698" rIns="91394" bIns="45698">
            <a:spAutoFit/>
          </a:bodyPr>
          <a:lstStyle/>
          <a:p>
            <a:pPr algn="ctr">
              <a:defRPr/>
            </a:pPr>
            <a:r>
              <a:rPr lang="ja-JP" altLang="en-US" sz="2200" b="1" dirty="0">
                <a:solidFill>
                  <a:srgbClr val="FFFFFF"/>
                </a:solidFill>
                <a:latin typeface="Arial" pitchFamily="34" charset="0"/>
                <a:ea typeface="ＭＳ Ｐゴシック" pitchFamily="50" charset="-128"/>
                <a:cs typeface="Arial" pitchFamily="34" charset="0"/>
              </a:rPr>
              <a:t>血圧管理不変</a:t>
            </a:r>
          </a:p>
        </p:txBody>
      </p:sp>
      <p:sp>
        <p:nvSpPr>
          <p:cNvPr id="34843" name="正方形/長方形 17"/>
          <p:cNvSpPr>
            <a:spLocks noChangeArrowheads="1"/>
          </p:cNvSpPr>
          <p:nvPr/>
        </p:nvSpPr>
        <p:spPr bwMode="auto">
          <a:xfrm>
            <a:off x="6559897" y="3912915"/>
            <a:ext cx="2832075" cy="442913"/>
          </a:xfrm>
          <a:prstGeom prst="rect">
            <a:avLst/>
          </a:prstGeom>
          <a:solidFill>
            <a:srgbClr val="FF0033"/>
          </a:solidFill>
          <a:ln w="9525">
            <a:solidFill>
              <a:schemeClr val="tx1"/>
            </a:solidFill>
            <a:miter lim="800000"/>
            <a:headEnd/>
            <a:tailEnd/>
          </a:ln>
        </p:spPr>
        <p:txBody>
          <a:bodyPr wrap="square" lIns="91394" tIns="45698" rIns="91394" bIns="45698">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eaLnBrk="0" fontAlgn="base" hangingPunct="0">
              <a:spcBef>
                <a:spcPct val="0"/>
              </a:spcBef>
              <a:spcAft>
                <a:spcPct val="0"/>
              </a:spcAft>
              <a:defRPr sz="1500">
                <a:solidFill>
                  <a:schemeClr val="tx1"/>
                </a:solidFill>
                <a:latin typeface="Arial" charset="0"/>
              </a:defRPr>
            </a:lvl6pPr>
            <a:lvl7pPr marL="2971800" indent="-228600" eaLnBrk="0" fontAlgn="base" hangingPunct="0">
              <a:spcBef>
                <a:spcPct val="0"/>
              </a:spcBef>
              <a:spcAft>
                <a:spcPct val="0"/>
              </a:spcAft>
              <a:defRPr sz="1500">
                <a:solidFill>
                  <a:schemeClr val="tx1"/>
                </a:solidFill>
                <a:latin typeface="Arial" charset="0"/>
              </a:defRPr>
            </a:lvl7pPr>
            <a:lvl8pPr marL="3429000" indent="-228600" eaLnBrk="0" fontAlgn="base" hangingPunct="0">
              <a:spcBef>
                <a:spcPct val="0"/>
              </a:spcBef>
              <a:spcAft>
                <a:spcPct val="0"/>
              </a:spcAft>
              <a:defRPr sz="1500">
                <a:solidFill>
                  <a:schemeClr val="tx1"/>
                </a:solidFill>
                <a:latin typeface="Arial" charset="0"/>
              </a:defRPr>
            </a:lvl8pPr>
            <a:lvl9pPr marL="3886200" indent="-228600" eaLnBrk="0" fontAlgn="base" hangingPunct="0">
              <a:spcBef>
                <a:spcPct val="0"/>
              </a:spcBef>
              <a:spcAft>
                <a:spcPct val="0"/>
              </a:spcAft>
              <a:defRPr sz="1500">
                <a:solidFill>
                  <a:schemeClr val="tx1"/>
                </a:solidFill>
                <a:latin typeface="Arial" charset="0"/>
              </a:defRPr>
            </a:lvl9pPr>
          </a:lstStyle>
          <a:p>
            <a:pPr algn="ctr"/>
            <a:r>
              <a:rPr lang="ja-JP" altLang="en-US" sz="2200" b="1">
                <a:solidFill>
                  <a:srgbClr val="FFFFFF"/>
                </a:solidFill>
                <a:cs typeface="Arial" charset="0"/>
              </a:rPr>
              <a:t>降圧療法強化</a:t>
            </a:r>
          </a:p>
        </p:txBody>
      </p:sp>
      <p:sp>
        <p:nvSpPr>
          <p:cNvPr id="34844" name="Text Box 5"/>
          <p:cNvSpPr txBox="1">
            <a:spLocks noChangeArrowheads="1"/>
          </p:cNvSpPr>
          <p:nvPr/>
        </p:nvSpPr>
        <p:spPr bwMode="auto">
          <a:xfrm>
            <a:off x="6667441" y="5879686"/>
            <a:ext cx="2294792" cy="454025"/>
          </a:xfrm>
          <a:prstGeom prst="rect">
            <a:avLst/>
          </a:prstGeom>
          <a:solidFill>
            <a:srgbClr val="FF0000"/>
          </a:solidFill>
          <a:ln w="9525">
            <a:solidFill>
              <a:schemeClr val="tx1"/>
            </a:solidFill>
            <a:miter lim="800000"/>
            <a:headEnd/>
            <a:tailEnd/>
          </a:ln>
        </p:spPr>
        <p:txBody>
          <a:bodyPr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pPr algn="ctr"/>
            <a:r>
              <a:rPr lang="en-US" altLang="ja-JP" sz="2300">
                <a:solidFill>
                  <a:srgbClr val="FFFFFF"/>
                </a:solidFill>
                <a:cs typeface="Arial" charset="0"/>
              </a:rPr>
              <a:t>&gt;160mmHg</a:t>
            </a:r>
          </a:p>
        </p:txBody>
      </p:sp>
      <p:sp>
        <p:nvSpPr>
          <p:cNvPr id="34845" name="Text Box 5"/>
          <p:cNvSpPr txBox="1">
            <a:spLocks noChangeArrowheads="1"/>
          </p:cNvSpPr>
          <p:nvPr/>
        </p:nvSpPr>
        <p:spPr bwMode="auto">
          <a:xfrm>
            <a:off x="953906" y="5879686"/>
            <a:ext cx="2294792" cy="454025"/>
          </a:xfrm>
          <a:prstGeom prst="rect">
            <a:avLst/>
          </a:prstGeom>
          <a:solidFill>
            <a:srgbClr val="FF0000"/>
          </a:solidFill>
          <a:ln w="9525">
            <a:solidFill>
              <a:schemeClr val="tx1"/>
            </a:solidFill>
            <a:miter lim="800000"/>
            <a:headEnd/>
            <a:tailEnd/>
          </a:ln>
        </p:spPr>
        <p:txBody>
          <a:bodyPr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pPr algn="ctr"/>
            <a:r>
              <a:rPr lang="en-US" altLang="ja-JP" sz="2300">
                <a:solidFill>
                  <a:srgbClr val="FFFFFF"/>
                </a:solidFill>
                <a:cs typeface="Arial" charset="0"/>
              </a:rPr>
              <a:t>&lt;100 mmHg</a:t>
            </a:r>
          </a:p>
        </p:txBody>
      </p:sp>
      <p:cxnSp>
        <p:nvCxnSpPr>
          <p:cNvPr id="34846" name="AutoShape 14"/>
          <p:cNvCxnSpPr>
            <a:cxnSpLocks noChangeShapeType="1"/>
          </p:cNvCxnSpPr>
          <p:nvPr/>
        </p:nvCxnSpPr>
        <p:spPr bwMode="auto">
          <a:xfrm flipH="1">
            <a:off x="5928891" y="5932806"/>
            <a:ext cx="757603" cy="0"/>
          </a:xfrm>
          <a:prstGeom prst="straightConnector1">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7" name="AutoShape 14"/>
          <p:cNvCxnSpPr>
            <a:cxnSpLocks noChangeShapeType="1"/>
          </p:cNvCxnSpPr>
          <p:nvPr/>
        </p:nvCxnSpPr>
        <p:spPr bwMode="auto">
          <a:xfrm>
            <a:off x="3248702" y="5928044"/>
            <a:ext cx="669681" cy="0"/>
          </a:xfrm>
          <a:prstGeom prst="straightConnector1">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48" name="Text Box 18"/>
          <p:cNvSpPr txBox="1">
            <a:spLocks noChangeArrowheads="1"/>
          </p:cNvSpPr>
          <p:nvPr/>
        </p:nvSpPr>
        <p:spPr bwMode="auto">
          <a:xfrm>
            <a:off x="3918383" y="5535190"/>
            <a:ext cx="2011973" cy="8461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891" tIns="43944" rIns="87891" bIns="43944">
            <a:spAutoFit/>
          </a:bodyPr>
          <a:lstStyle>
            <a:lvl1pPr defTabSz="949325">
              <a:defRPr sz="1500">
                <a:solidFill>
                  <a:schemeClr val="tx1"/>
                </a:solidFill>
                <a:latin typeface="Arial" charset="0"/>
              </a:defRPr>
            </a:lvl1pPr>
            <a:lvl2pPr marL="742950" indent="-285750" defTabSz="949325">
              <a:defRPr sz="1500">
                <a:solidFill>
                  <a:schemeClr val="tx1"/>
                </a:solidFill>
                <a:latin typeface="Arial" charset="0"/>
              </a:defRPr>
            </a:lvl2pPr>
            <a:lvl3pPr marL="1143000" indent="-228600" defTabSz="949325">
              <a:defRPr sz="1500">
                <a:solidFill>
                  <a:schemeClr val="tx1"/>
                </a:solidFill>
                <a:latin typeface="Arial" charset="0"/>
              </a:defRPr>
            </a:lvl3pPr>
            <a:lvl4pPr marL="1600200" indent="-228600" defTabSz="949325">
              <a:defRPr sz="1500">
                <a:solidFill>
                  <a:schemeClr val="tx1"/>
                </a:solidFill>
                <a:latin typeface="Arial" charset="0"/>
              </a:defRPr>
            </a:lvl4pPr>
            <a:lvl5pPr marL="2057400" indent="-228600" defTabSz="949325">
              <a:defRPr sz="1500">
                <a:solidFill>
                  <a:schemeClr val="tx1"/>
                </a:solidFill>
                <a:latin typeface="Arial" charset="0"/>
              </a:defRPr>
            </a:lvl5pPr>
            <a:lvl6pPr marL="2514600" indent="-228600" defTabSz="949325" eaLnBrk="0" fontAlgn="base" hangingPunct="0">
              <a:spcBef>
                <a:spcPct val="0"/>
              </a:spcBef>
              <a:spcAft>
                <a:spcPct val="0"/>
              </a:spcAft>
              <a:defRPr sz="1500">
                <a:solidFill>
                  <a:schemeClr val="tx1"/>
                </a:solidFill>
                <a:latin typeface="Arial" charset="0"/>
              </a:defRPr>
            </a:lvl6pPr>
            <a:lvl7pPr marL="2971800" indent="-228600" defTabSz="949325" eaLnBrk="0" fontAlgn="base" hangingPunct="0">
              <a:spcBef>
                <a:spcPct val="0"/>
              </a:spcBef>
              <a:spcAft>
                <a:spcPct val="0"/>
              </a:spcAft>
              <a:defRPr sz="1500">
                <a:solidFill>
                  <a:schemeClr val="tx1"/>
                </a:solidFill>
                <a:latin typeface="Arial" charset="0"/>
              </a:defRPr>
            </a:lvl7pPr>
            <a:lvl8pPr marL="3429000" indent="-228600" defTabSz="949325" eaLnBrk="0" fontAlgn="base" hangingPunct="0">
              <a:spcBef>
                <a:spcPct val="0"/>
              </a:spcBef>
              <a:spcAft>
                <a:spcPct val="0"/>
              </a:spcAft>
              <a:defRPr sz="1500">
                <a:solidFill>
                  <a:schemeClr val="tx1"/>
                </a:solidFill>
                <a:latin typeface="Arial" charset="0"/>
              </a:defRPr>
            </a:lvl8pPr>
            <a:lvl9pPr marL="3886200" indent="-228600" defTabSz="949325" eaLnBrk="0" fontAlgn="base" hangingPunct="0">
              <a:spcBef>
                <a:spcPct val="0"/>
              </a:spcBef>
              <a:spcAft>
                <a:spcPct val="0"/>
              </a:spcAft>
              <a:defRPr sz="1500">
                <a:solidFill>
                  <a:schemeClr val="tx1"/>
                </a:solidFill>
                <a:latin typeface="Arial" charset="0"/>
              </a:defRPr>
            </a:lvl9pPr>
          </a:lstStyle>
          <a:p>
            <a:pPr algn="ctr"/>
            <a:r>
              <a:rPr lang="en-US" altLang="ja-JP" sz="2400" b="1">
                <a:solidFill>
                  <a:srgbClr val="FFFFFF"/>
                </a:solidFill>
                <a:cs typeface="Arial" charset="0"/>
              </a:rPr>
              <a:t>1</a:t>
            </a:r>
            <a:r>
              <a:rPr lang="ja-JP" altLang="en-US" sz="2400" b="1">
                <a:solidFill>
                  <a:srgbClr val="FFFFFF"/>
                </a:solidFill>
                <a:cs typeface="Arial" charset="0"/>
              </a:rPr>
              <a:t>週間以内に</a:t>
            </a:r>
            <a:endParaRPr lang="en-US" altLang="ja-JP" sz="2400" b="1">
              <a:solidFill>
                <a:srgbClr val="FFFFFF"/>
              </a:solidFill>
              <a:cs typeface="Arial" charset="0"/>
            </a:endParaRPr>
          </a:p>
          <a:p>
            <a:pPr algn="ctr"/>
            <a:r>
              <a:rPr lang="ja-JP" altLang="en-US" sz="2400" b="1">
                <a:solidFill>
                  <a:srgbClr val="FFFFFF"/>
                </a:solidFill>
                <a:cs typeface="Arial" charset="0"/>
              </a:rPr>
              <a:t>医療機関へ</a:t>
            </a:r>
          </a:p>
        </p:txBody>
      </p:sp>
      <p:sp>
        <p:nvSpPr>
          <p:cNvPr id="48" name="正方形/長方形 47"/>
          <p:cNvSpPr/>
          <p:nvPr/>
        </p:nvSpPr>
        <p:spPr>
          <a:xfrm>
            <a:off x="0" y="6485274"/>
            <a:ext cx="10287000" cy="400110"/>
          </a:xfrm>
          <a:prstGeom prst="rect">
            <a:avLst/>
          </a:prstGeom>
          <a:solidFill>
            <a:srgbClr val="003399"/>
          </a:solidFill>
        </p:spPr>
        <p:txBody>
          <a:bodyPr wrap="square">
            <a:spAutoFit/>
          </a:bodyPr>
          <a:lstStyle/>
          <a:p>
            <a:pPr algn="r"/>
            <a:r>
              <a:rPr lang="it-IT" altLang="ja-JP" sz="2000" b="1" dirty="0">
                <a:solidFill>
                  <a:prstClr val="white"/>
                </a:solidFill>
              </a:rPr>
              <a:t>Kario K. Circ J. 2012;76:553-62</a:t>
            </a:r>
          </a:p>
        </p:txBody>
      </p:sp>
    </p:spTree>
    <p:extLst>
      <p:ext uri="{BB962C8B-B14F-4D97-AF65-F5344CB8AC3E}">
        <p14:creationId xmlns:p14="http://schemas.microsoft.com/office/powerpoint/2010/main" val="888515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4_BW Slides 2007">
  <a:themeElements>
    <a:clrScheme name="12_BW Slide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W Slides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2_BW Slide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W Slide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W Slide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W Slide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W Slide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W Slide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W Slide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W Slide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W Slide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W Slide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W Slide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W Slide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21937</TotalTime>
  <Words>462</Words>
  <Application>Microsoft Office PowerPoint</Application>
  <PresentationFormat>35mm スライド</PresentationFormat>
  <Paragraphs>161</Paragraphs>
  <Slides>8</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8</vt:i4>
      </vt:variant>
    </vt:vector>
  </HeadingPairs>
  <TitlesOfParts>
    <vt:vector size="16" baseType="lpstr">
      <vt:lpstr>HG丸ｺﾞｼｯｸM-PRO</vt:lpstr>
      <vt:lpstr>ＭＳ Ｐゴシック</vt:lpstr>
      <vt:lpstr>Arial</vt:lpstr>
      <vt:lpstr>Calibri</vt:lpstr>
      <vt:lpstr>Times New Roman</vt:lpstr>
      <vt:lpstr>Wingdings</vt:lpstr>
      <vt:lpstr>14_BW Slides 2007</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pario</dc:creator>
  <cp:lastModifiedBy>kario</cp:lastModifiedBy>
  <cp:revision>897</cp:revision>
  <cp:lastPrinted>2016-01-06T01:03:13Z</cp:lastPrinted>
  <dcterms:created xsi:type="dcterms:W3CDTF">2011-05-15T00:59:43Z</dcterms:created>
  <dcterms:modified xsi:type="dcterms:W3CDTF">2016-04-16T23:00:19Z</dcterms:modified>
</cp:coreProperties>
</file>